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0"/>
  </p:notesMasterIdLst>
  <p:handoutMasterIdLst>
    <p:handoutMasterId r:id="rId61"/>
  </p:handoutMasterIdLst>
  <p:sldIdLst>
    <p:sldId id="289" r:id="rId2"/>
    <p:sldId id="394" r:id="rId3"/>
    <p:sldId id="405" r:id="rId4"/>
    <p:sldId id="400" r:id="rId5"/>
    <p:sldId id="395" r:id="rId6"/>
    <p:sldId id="396" r:id="rId7"/>
    <p:sldId id="401" r:id="rId8"/>
    <p:sldId id="397" r:id="rId9"/>
    <p:sldId id="402" r:id="rId10"/>
    <p:sldId id="398" r:id="rId11"/>
    <p:sldId id="403" r:id="rId12"/>
    <p:sldId id="404" r:id="rId13"/>
    <p:sldId id="399" r:id="rId14"/>
    <p:sldId id="415" r:id="rId15"/>
    <p:sldId id="419" r:id="rId16"/>
    <p:sldId id="368" r:id="rId17"/>
    <p:sldId id="416" r:id="rId18"/>
    <p:sldId id="417" r:id="rId19"/>
    <p:sldId id="418" r:id="rId20"/>
    <p:sldId id="370" r:id="rId21"/>
    <p:sldId id="371" r:id="rId22"/>
    <p:sldId id="420" r:id="rId23"/>
    <p:sldId id="372" r:id="rId24"/>
    <p:sldId id="373" r:id="rId25"/>
    <p:sldId id="333" r:id="rId26"/>
    <p:sldId id="386" r:id="rId27"/>
    <p:sldId id="375" r:id="rId28"/>
    <p:sldId id="383" r:id="rId29"/>
    <p:sldId id="378" r:id="rId30"/>
    <p:sldId id="384" r:id="rId31"/>
    <p:sldId id="385" r:id="rId32"/>
    <p:sldId id="269" r:id="rId33"/>
    <p:sldId id="346" r:id="rId34"/>
    <p:sldId id="335" r:id="rId35"/>
    <p:sldId id="343" r:id="rId36"/>
    <p:sldId id="344" r:id="rId37"/>
    <p:sldId id="336" r:id="rId38"/>
    <p:sldId id="342" r:id="rId39"/>
    <p:sldId id="337" r:id="rId40"/>
    <p:sldId id="338" r:id="rId41"/>
    <p:sldId id="339" r:id="rId42"/>
    <p:sldId id="340" r:id="rId43"/>
    <p:sldId id="341" r:id="rId44"/>
    <p:sldId id="414" r:id="rId45"/>
    <p:sldId id="345" r:id="rId46"/>
    <p:sldId id="390" r:id="rId47"/>
    <p:sldId id="348" r:id="rId48"/>
    <p:sldId id="421" r:id="rId49"/>
    <p:sldId id="423" r:id="rId50"/>
    <p:sldId id="424" r:id="rId51"/>
    <p:sldId id="422" r:id="rId52"/>
    <p:sldId id="355" r:id="rId53"/>
    <p:sldId id="356" r:id="rId54"/>
    <p:sldId id="357" r:id="rId55"/>
    <p:sldId id="358" r:id="rId56"/>
    <p:sldId id="359" r:id="rId57"/>
    <p:sldId id="360" r:id="rId58"/>
    <p:sldId id="285" r:id="rId59"/>
  </p:sldIdLst>
  <p:sldSz cx="9144000" cy="6858000" type="screen4x3"/>
  <p:notesSz cx="9931400" cy="679767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946" userDrawn="1">
          <p15:clr>
            <a:srgbClr val="A4A3A4"/>
          </p15:clr>
        </p15:guide>
        <p15:guide id="2" pos="27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2" d="100"/>
          <a:sy n="82" d="100"/>
        </p:scale>
        <p:origin x="1478" y="62"/>
      </p:cViewPr>
      <p:guideLst>
        <p:guide orient="horz" pos="2160"/>
        <p:guide pos="2880"/>
      </p:guideLst>
    </p:cSldViewPr>
  </p:slideViewPr>
  <p:outlineViewPr>
    <p:cViewPr varScale="1">
      <p:scale>
        <a:sx n="170" d="200"/>
        <a:sy n="170" d="200"/>
      </p:scale>
      <p:origin x="0" y="35664"/>
    </p:cViewPr>
  </p:outlineViewPr>
  <p:notesTextViewPr>
    <p:cViewPr>
      <p:scale>
        <a:sx n="100" d="100"/>
        <a:sy n="100" d="100"/>
      </p:scale>
      <p:origin x="0" y="0"/>
    </p:cViewPr>
  </p:notesTextViewPr>
  <p:notesViewPr>
    <p:cSldViewPr>
      <p:cViewPr varScale="1">
        <p:scale>
          <a:sx n="59" d="100"/>
          <a:sy n="59" d="100"/>
        </p:scale>
        <p:origin x="-1752" y="-72"/>
      </p:cViewPr>
      <p:guideLst>
        <p:guide orient="horz" pos="1946"/>
        <p:guide pos="27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063CFA-D775-47F5-9B99-340A5684FCE6}"/>
              </a:ext>
            </a:extLst>
          </p:cNvPr>
          <p:cNvSpPr>
            <a:spLocks noGrp="1"/>
          </p:cNvSpPr>
          <p:nvPr>
            <p:ph type="hdr" sz="quarter"/>
          </p:nvPr>
        </p:nvSpPr>
        <p:spPr>
          <a:xfrm>
            <a:off x="1" y="1"/>
            <a:ext cx="4305089" cy="339725"/>
          </a:xfrm>
          <a:prstGeom prst="rect">
            <a:avLst/>
          </a:prstGeom>
        </p:spPr>
        <p:txBody>
          <a:bodyPr vert="horz" lIns="85759" tIns="42880" rIns="85759" bIns="42880" rtlCol="0"/>
          <a:lstStyle>
            <a:lvl1pPr algn="l" eaLnBrk="1" hangingPunct="1">
              <a:lnSpc>
                <a:spcPct val="93000"/>
              </a:lnSpc>
              <a:buClr>
                <a:srgbClr val="000000"/>
              </a:buClr>
              <a:buSzPct val="100000"/>
              <a:buFont typeface="Times New Roman" pitchFamily="18" charset="0"/>
              <a:buNone/>
              <a:defRPr sz="1100">
                <a:latin typeface="Arial" pitchFamily="34" charset="0"/>
                <a:cs typeface="Arial" pitchFamily="34" charset="0"/>
              </a:defRPr>
            </a:lvl1pPr>
          </a:lstStyle>
          <a:p>
            <a:pPr>
              <a:defRPr/>
            </a:pPr>
            <a:endParaRPr lang="en-GB"/>
          </a:p>
        </p:txBody>
      </p:sp>
      <p:sp>
        <p:nvSpPr>
          <p:cNvPr id="3" name="Date Placeholder 2">
            <a:extLst>
              <a:ext uri="{FF2B5EF4-FFF2-40B4-BE49-F238E27FC236}">
                <a16:creationId xmlns:a16="http://schemas.microsoft.com/office/drawing/2014/main" id="{A46128ED-42A5-4BE8-92C1-980D4F4F5C08}"/>
              </a:ext>
            </a:extLst>
          </p:cNvPr>
          <p:cNvSpPr>
            <a:spLocks noGrp="1"/>
          </p:cNvSpPr>
          <p:nvPr>
            <p:ph type="dt" sz="quarter" idx="1"/>
          </p:nvPr>
        </p:nvSpPr>
        <p:spPr>
          <a:xfrm>
            <a:off x="5624724" y="1"/>
            <a:ext cx="4305089" cy="339725"/>
          </a:xfrm>
          <a:prstGeom prst="rect">
            <a:avLst/>
          </a:prstGeom>
        </p:spPr>
        <p:txBody>
          <a:bodyPr vert="horz" lIns="85759" tIns="42880" rIns="85759" bIns="42880" rtlCol="0"/>
          <a:lstStyle>
            <a:lvl1pPr algn="r" eaLnBrk="1" hangingPunct="1">
              <a:lnSpc>
                <a:spcPct val="93000"/>
              </a:lnSpc>
              <a:buClr>
                <a:srgbClr val="000000"/>
              </a:buClr>
              <a:buSzPct val="100000"/>
              <a:buFont typeface="Times New Roman" pitchFamily="18" charset="0"/>
              <a:buNone/>
              <a:defRPr sz="1100">
                <a:latin typeface="Arial" pitchFamily="34" charset="0"/>
                <a:cs typeface="Arial" pitchFamily="34" charset="0"/>
              </a:defRPr>
            </a:lvl1pPr>
          </a:lstStyle>
          <a:p>
            <a:pPr>
              <a:defRPr/>
            </a:pPr>
            <a:endParaRPr lang="en-GB"/>
          </a:p>
        </p:txBody>
      </p:sp>
      <p:sp>
        <p:nvSpPr>
          <p:cNvPr id="4" name="Footer Placeholder 3">
            <a:extLst>
              <a:ext uri="{FF2B5EF4-FFF2-40B4-BE49-F238E27FC236}">
                <a16:creationId xmlns:a16="http://schemas.microsoft.com/office/drawing/2014/main" id="{88A06F4F-9E4D-4258-AF1E-3A516AB059C4}"/>
              </a:ext>
            </a:extLst>
          </p:cNvPr>
          <p:cNvSpPr>
            <a:spLocks noGrp="1"/>
          </p:cNvSpPr>
          <p:nvPr>
            <p:ph type="ftr" sz="quarter" idx="2"/>
          </p:nvPr>
        </p:nvSpPr>
        <p:spPr>
          <a:xfrm>
            <a:off x="1" y="6456364"/>
            <a:ext cx="4305089" cy="339725"/>
          </a:xfrm>
          <a:prstGeom prst="rect">
            <a:avLst/>
          </a:prstGeom>
        </p:spPr>
        <p:txBody>
          <a:bodyPr vert="horz" lIns="85759" tIns="42880" rIns="85759" bIns="42880" rtlCol="0" anchor="b"/>
          <a:lstStyle>
            <a:lvl1pPr algn="l" eaLnBrk="1" hangingPunct="1">
              <a:lnSpc>
                <a:spcPct val="93000"/>
              </a:lnSpc>
              <a:buClr>
                <a:srgbClr val="000000"/>
              </a:buClr>
              <a:buSzPct val="100000"/>
              <a:buFont typeface="Times New Roman" pitchFamily="18" charset="0"/>
              <a:buNone/>
              <a:defRPr sz="1100">
                <a:latin typeface="Arial" pitchFamily="34" charset="0"/>
                <a:cs typeface="Arial" pitchFamily="34" charset="0"/>
              </a:defRPr>
            </a:lvl1pPr>
          </a:lstStyle>
          <a:p>
            <a:pPr>
              <a:defRPr/>
            </a:pPr>
            <a:endParaRPr lang="en-GB"/>
          </a:p>
        </p:txBody>
      </p:sp>
      <p:sp>
        <p:nvSpPr>
          <p:cNvPr id="5" name="Slide Number Placeholder 4">
            <a:extLst>
              <a:ext uri="{FF2B5EF4-FFF2-40B4-BE49-F238E27FC236}">
                <a16:creationId xmlns:a16="http://schemas.microsoft.com/office/drawing/2014/main" id="{60A6F10F-9D05-400A-8D65-59EAF5F9A866}"/>
              </a:ext>
            </a:extLst>
          </p:cNvPr>
          <p:cNvSpPr>
            <a:spLocks noGrp="1"/>
          </p:cNvSpPr>
          <p:nvPr>
            <p:ph type="sldNum" sz="quarter" idx="3"/>
          </p:nvPr>
        </p:nvSpPr>
        <p:spPr>
          <a:xfrm>
            <a:off x="5624724" y="6456364"/>
            <a:ext cx="4305089" cy="339725"/>
          </a:xfrm>
          <a:prstGeom prst="rect">
            <a:avLst/>
          </a:prstGeom>
        </p:spPr>
        <p:txBody>
          <a:bodyPr vert="horz" wrap="square" lIns="85759" tIns="42880" rIns="85759" bIns="42880" numCol="1" anchor="b" anchorCtr="0" compatLnSpc="1">
            <a:prstTxWarp prst="textNoShape">
              <a:avLst/>
            </a:prstTxWarp>
          </a:bodyPr>
          <a:lstStyle>
            <a:lvl1pPr algn="r" eaLnBrk="1" hangingPunct="1">
              <a:lnSpc>
                <a:spcPct val="93000"/>
              </a:lnSpc>
              <a:buClr>
                <a:srgbClr val="000000"/>
              </a:buClr>
              <a:buSzPct val="100000"/>
              <a:buFont typeface="Times New Roman" panose="02020603050405020304" pitchFamily="18" charset="0"/>
              <a:buNone/>
              <a:defRPr sz="1100" smtClean="0"/>
            </a:lvl1pPr>
          </a:lstStyle>
          <a:p>
            <a:pPr>
              <a:defRPr/>
            </a:pPr>
            <a:fld id="{D213BFE6-F760-4C6C-834F-FACEFEA2003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DCD4E0D2-A2B5-4731-BD1B-ED7C90C619F4}"/>
              </a:ext>
            </a:extLst>
          </p:cNvPr>
          <p:cNvSpPr>
            <a:spLocks noGrp="1" noRot="1" noChangeAspect="1" noChangeArrowheads="1"/>
          </p:cNvSpPr>
          <p:nvPr>
            <p:ph type="sldImg"/>
          </p:nvPr>
        </p:nvSpPr>
        <p:spPr bwMode="auto">
          <a:xfrm>
            <a:off x="3265488" y="515938"/>
            <a:ext cx="3398837" cy="254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a:extLst>
              <a:ext uri="{FF2B5EF4-FFF2-40B4-BE49-F238E27FC236}">
                <a16:creationId xmlns:a16="http://schemas.microsoft.com/office/drawing/2014/main" id="{E85BD656-31D3-4650-8794-F73F9380CA65}"/>
              </a:ext>
            </a:extLst>
          </p:cNvPr>
          <p:cNvSpPr>
            <a:spLocks noGrp="1" noChangeArrowheads="1"/>
          </p:cNvSpPr>
          <p:nvPr>
            <p:ph type="body"/>
          </p:nvPr>
        </p:nvSpPr>
        <p:spPr bwMode="auto">
          <a:xfrm>
            <a:off x="994094" y="3228976"/>
            <a:ext cx="7943214" cy="30575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3075" name="Rectangle 3">
            <a:extLst>
              <a:ext uri="{FF2B5EF4-FFF2-40B4-BE49-F238E27FC236}">
                <a16:creationId xmlns:a16="http://schemas.microsoft.com/office/drawing/2014/main" id="{316CEE70-1CB2-427C-9450-75C3C975D489}"/>
              </a:ext>
            </a:extLst>
          </p:cNvPr>
          <p:cNvSpPr>
            <a:spLocks noGrp="1" noChangeArrowheads="1"/>
          </p:cNvSpPr>
          <p:nvPr>
            <p:ph type="hdr"/>
          </p:nvPr>
        </p:nvSpPr>
        <p:spPr bwMode="auto">
          <a:xfrm>
            <a:off x="0" y="0"/>
            <a:ext cx="4308265" cy="3381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hangingPunct="0">
              <a:lnSpc>
                <a:spcPct val="93000"/>
              </a:lnSpc>
              <a:buClr>
                <a:srgbClr val="000000"/>
              </a:buClr>
              <a:buSzPct val="100000"/>
              <a:buFont typeface="Times New Roman" pitchFamily="16" charset="0"/>
              <a:buNone/>
              <a:tabLst>
                <a:tab pos="678928" algn="l"/>
                <a:tab pos="1357858" algn="l"/>
                <a:tab pos="2036786" algn="l"/>
                <a:tab pos="2715715" algn="l"/>
              </a:tabLst>
              <a:defRPr sz="1300">
                <a:solidFill>
                  <a:srgbClr val="000000"/>
                </a:solidFill>
                <a:latin typeface="Times New Roman" pitchFamily="16" charset="0"/>
                <a:ea typeface="SimSun" charset="-122"/>
                <a:cs typeface="Arial Unicode MS" charset="0"/>
              </a:defRPr>
            </a:lvl1pPr>
          </a:lstStyle>
          <a:p>
            <a:pPr>
              <a:defRPr/>
            </a:pPr>
            <a:endParaRPr lang="en-US"/>
          </a:p>
        </p:txBody>
      </p:sp>
      <p:sp>
        <p:nvSpPr>
          <p:cNvPr id="3076" name="Rectangle 4">
            <a:extLst>
              <a:ext uri="{FF2B5EF4-FFF2-40B4-BE49-F238E27FC236}">
                <a16:creationId xmlns:a16="http://schemas.microsoft.com/office/drawing/2014/main" id="{6FABB3AF-EAE8-4179-A426-49FC117C75C9}"/>
              </a:ext>
            </a:extLst>
          </p:cNvPr>
          <p:cNvSpPr>
            <a:spLocks noGrp="1" noChangeArrowheads="1"/>
          </p:cNvSpPr>
          <p:nvPr>
            <p:ph type="dt"/>
          </p:nvPr>
        </p:nvSpPr>
        <p:spPr bwMode="auto">
          <a:xfrm>
            <a:off x="5619960" y="0"/>
            <a:ext cx="4309853" cy="3381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hangingPunct="0">
              <a:lnSpc>
                <a:spcPct val="93000"/>
              </a:lnSpc>
              <a:buClr>
                <a:srgbClr val="000000"/>
              </a:buClr>
              <a:buSzPct val="100000"/>
              <a:buFont typeface="Times New Roman" pitchFamily="16" charset="0"/>
              <a:buNone/>
              <a:tabLst>
                <a:tab pos="678928" algn="l"/>
                <a:tab pos="1357858" algn="l"/>
                <a:tab pos="2036786" algn="l"/>
                <a:tab pos="2715715" algn="l"/>
              </a:tabLst>
              <a:defRPr sz="1300">
                <a:solidFill>
                  <a:srgbClr val="000000"/>
                </a:solidFill>
                <a:latin typeface="Times New Roman" pitchFamily="16" charset="0"/>
                <a:ea typeface="SimSun" charset="-122"/>
                <a:cs typeface="Arial Unicode MS" charset="0"/>
              </a:defRPr>
            </a:lvl1pPr>
          </a:lstStyle>
          <a:p>
            <a:pPr>
              <a:defRPr/>
            </a:pPr>
            <a:endParaRPr lang="en-US"/>
          </a:p>
        </p:txBody>
      </p:sp>
      <p:sp>
        <p:nvSpPr>
          <p:cNvPr id="3077" name="Rectangle 5">
            <a:extLst>
              <a:ext uri="{FF2B5EF4-FFF2-40B4-BE49-F238E27FC236}">
                <a16:creationId xmlns:a16="http://schemas.microsoft.com/office/drawing/2014/main" id="{583F8A6B-F156-4721-8A7B-67FAE4287419}"/>
              </a:ext>
            </a:extLst>
          </p:cNvPr>
          <p:cNvSpPr>
            <a:spLocks noGrp="1" noChangeArrowheads="1"/>
          </p:cNvSpPr>
          <p:nvPr>
            <p:ph type="ftr"/>
          </p:nvPr>
        </p:nvSpPr>
        <p:spPr bwMode="auto">
          <a:xfrm>
            <a:off x="0" y="6457950"/>
            <a:ext cx="4308265" cy="338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hangingPunct="0">
              <a:lnSpc>
                <a:spcPct val="93000"/>
              </a:lnSpc>
              <a:buClr>
                <a:srgbClr val="000000"/>
              </a:buClr>
              <a:buSzPct val="100000"/>
              <a:buFont typeface="Times New Roman" pitchFamily="16" charset="0"/>
              <a:buNone/>
              <a:tabLst>
                <a:tab pos="678928" algn="l"/>
                <a:tab pos="1357858" algn="l"/>
                <a:tab pos="2036786" algn="l"/>
                <a:tab pos="2715715" algn="l"/>
              </a:tabLst>
              <a:defRPr sz="1300">
                <a:solidFill>
                  <a:srgbClr val="000000"/>
                </a:solidFill>
                <a:latin typeface="Times New Roman" pitchFamily="16" charset="0"/>
                <a:ea typeface="SimSun" charset="-122"/>
                <a:cs typeface="Arial Unicode MS" charset="0"/>
              </a:defRPr>
            </a:lvl1pPr>
          </a:lstStyle>
          <a:p>
            <a:pPr>
              <a:defRPr/>
            </a:pPr>
            <a:endParaRPr lang="en-US"/>
          </a:p>
        </p:txBody>
      </p:sp>
      <p:sp>
        <p:nvSpPr>
          <p:cNvPr id="3078" name="Rectangle 6">
            <a:extLst>
              <a:ext uri="{FF2B5EF4-FFF2-40B4-BE49-F238E27FC236}">
                <a16:creationId xmlns:a16="http://schemas.microsoft.com/office/drawing/2014/main" id="{41168B69-7C66-4AE5-811B-ECC2253EB65E}"/>
              </a:ext>
            </a:extLst>
          </p:cNvPr>
          <p:cNvSpPr>
            <a:spLocks noGrp="1" noChangeArrowheads="1"/>
          </p:cNvSpPr>
          <p:nvPr>
            <p:ph type="sldNum"/>
          </p:nvPr>
        </p:nvSpPr>
        <p:spPr bwMode="auto">
          <a:xfrm>
            <a:off x="5619960" y="6457950"/>
            <a:ext cx="4309853" cy="338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hangingPunct="0">
              <a:lnSpc>
                <a:spcPct val="93000"/>
              </a:lnSpc>
              <a:buClr>
                <a:srgbClr val="000000"/>
              </a:buClr>
              <a:buSzPct val="100000"/>
              <a:buFont typeface="Times New Roman" panose="02020603050405020304" pitchFamily="18" charset="0"/>
              <a:buNone/>
              <a:tabLst>
                <a:tab pos="677769" algn="l"/>
                <a:tab pos="1357117" algn="l"/>
                <a:tab pos="2036466" algn="l"/>
                <a:tab pos="2714234" algn="l"/>
              </a:tabLst>
              <a:defRPr sz="1300"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pPr>
              <a:defRPr/>
            </a:pPr>
            <a:fld id="{7085A6F9-27F4-4D2B-A115-ADE8BC2783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16342DE2-57EB-4FE5-8DB4-45D9E513A5F5}"/>
              </a:ext>
            </a:extLst>
          </p:cNvPr>
          <p:cNvSpPr>
            <a:spLocks noGrp="1" noRot="1" noChangeAspect="1" noTextEdit="1"/>
          </p:cNvSpPr>
          <p:nvPr>
            <p:ph type="sldImg"/>
          </p:nvPr>
        </p:nvSpPr>
        <p:spPr>
          <a:ln>
            <a:solidFill>
              <a:srgbClr val="000000"/>
            </a:solidFill>
            <a:miter lim="800000"/>
            <a:headEnd/>
            <a:tailEnd/>
          </a:ln>
        </p:spPr>
      </p:sp>
      <p:sp>
        <p:nvSpPr>
          <p:cNvPr id="5123" name="Notes Placeholder 2">
            <a:extLst>
              <a:ext uri="{FF2B5EF4-FFF2-40B4-BE49-F238E27FC236}">
                <a16:creationId xmlns:a16="http://schemas.microsoft.com/office/drawing/2014/main" id="{05E23928-F2DE-4D5B-99C5-A05B152BAA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
        <p:nvSpPr>
          <p:cNvPr id="5124" name="Slide Number Placeholder 3">
            <a:extLst>
              <a:ext uri="{FF2B5EF4-FFF2-40B4-BE49-F238E27FC236}">
                <a16:creationId xmlns:a16="http://schemas.microsoft.com/office/drawing/2014/main" id="{093C70EF-BD23-404D-9F38-8B041D5FB458}"/>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AE289A22-0F4D-4951-A13B-ABBCC8212568}" type="slidenum">
              <a:rPr lang="en-GB" altLang="en-US" sz="1300">
                <a:latin typeface="Arial" panose="020B0604020202020204" pitchFamily="34" charset="0"/>
              </a:rPr>
              <a:pPr>
                <a:spcBef>
                  <a:spcPct val="0"/>
                </a:spcBef>
              </a:pPr>
              <a:t>1</a:t>
            </a:fld>
            <a:endParaRPr lang="en-GB" altLang="en-US" sz="1300">
              <a:latin typeface="Arial" panose="020B0604020202020204" pitchFamily="34" charset="0"/>
            </a:endParaRPr>
          </a:p>
        </p:txBody>
      </p:sp>
      <p:sp>
        <p:nvSpPr>
          <p:cNvPr id="5125" name="Date Placeholder 4">
            <a:extLst>
              <a:ext uri="{FF2B5EF4-FFF2-40B4-BE49-F238E27FC236}">
                <a16:creationId xmlns:a16="http://schemas.microsoft.com/office/drawing/2014/main" id="{4144025F-F1A6-4E19-A0BB-1AC07F39D49C}"/>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endParaRPr lang="en-GB" altLang="en-US" sz="1300">
              <a:latin typeface="Arial" panose="020B0604020202020204" pitchFamily="34" charset="0"/>
              <a:ea typeface="Arial Unicode MS" panose="020B0604020202020204" pitchFamily="34" charset="-128"/>
              <a:cs typeface="Arial Unicode MS" panose="020B060402020202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A54F9E41-F36C-4029-AA7C-B49D16E7DF0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B8288960-A9EB-4FBD-80F9-0984C3852B17}" type="slidenum">
              <a:rPr lang="en-US" altLang="en-US" sz="1300"/>
              <a:pPr>
                <a:spcBef>
                  <a:spcPct val="0"/>
                </a:spcBef>
              </a:pPr>
              <a:t>20</a:t>
            </a:fld>
            <a:endParaRPr lang="en-US" altLang="en-US" sz="1300"/>
          </a:p>
        </p:txBody>
      </p:sp>
      <p:sp>
        <p:nvSpPr>
          <p:cNvPr id="13315" name="Rectangle 1">
            <a:extLst>
              <a:ext uri="{FF2B5EF4-FFF2-40B4-BE49-F238E27FC236}">
                <a16:creationId xmlns:a16="http://schemas.microsoft.com/office/drawing/2014/main" id="{24B2AFA8-B96F-4D38-993D-A716D7F64850}"/>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3316" name="Rectangle 2">
            <a:extLst>
              <a:ext uri="{FF2B5EF4-FFF2-40B4-BE49-F238E27FC236}">
                <a16:creationId xmlns:a16="http://schemas.microsoft.com/office/drawing/2014/main" id="{9E2BCC31-503C-44A9-9CEE-7D944FE50908}"/>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F704A81F-CA1D-449D-BFB3-97FC8105028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9AE8B54D-7D21-4569-BAEC-640AF512FCD5}" type="slidenum">
              <a:rPr lang="en-US" altLang="en-US" sz="1300"/>
              <a:pPr>
                <a:spcBef>
                  <a:spcPct val="0"/>
                </a:spcBef>
              </a:pPr>
              <a:t>21</a:t>
            </a:fld>
            <a:endParaRPr lang="en-US" altLang="en-US" sz="1300"/>
          </a:p>
        </p:txBody>
      </p:sp>
      <p:sp>
        <p:nvSpPr>
          <p:cNvPr id="15363" name="Rectangle 1">
            <a:extLst>
              <a:ext uri="{FF2B5EF4-FFF2-40B4-BE49-F238E27FC236}">
                <a16:creationId xmlns:a16="http://schemas.microsoft.com/office/drawing/2014/main" id="{D933CB74-4C86-4945-8032-9EC09ECCE136}"/>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5364" name="Rectangle 2">
            <a:extLst>
              <a:ext uri="{FF2B5EF4-FFF2-40B4-BE49-F238E27FC236}">
                <a16:creationId xmlns:a16="http://schemas.microsoft.com/office/drawing/2014/main" id="{8F639940-C230-41A0-8662-AE8E1FF09D85}"/>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0B70FA0E-7498-44CB-B88A-D6EDBE5313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03F71523-B6BF-4AE9-9F87-E5F84F4A4A44}" type="slidenum">
              <a:rPr lang="en-US" altLang="en-US" sz="1300"/>
              <a:pPr>
                <a:spcBef>
                  <a:spcPct val="0"/>
                </a:spcBef>
              </a:pPr>
              <a:t>22</a:t>
            </a:fld>
            <a:endParaRPr lang="en-US" altLang="en-US" sz="1300"/>
          </a:p>
        </p:txBody>
      </p:sp>
      <p:sp>
        <p:nvSpPr>
          <p:cNvPr id="17411" name="Rectangle 1">
            <a:extLst>
              <a:ext uri="{FF2B5EF4-FFF2-40B4-BE49-F238E27FC236}">
                <a16:creationId xmlns:a16="http://schemas.microsoft.com/office/drawing/2014/main" id="{505AA33A-2CA3-4699-8C87-A64D093AB0C6}"/>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7412" name="Rectangle 2">
            <a:extLst>
              <a:ext uri="{FF2B5EF4-FFF2-40B4-BE49-F238E27FC236}">
                <a16:creationId xmlns:a16="http://schemas.microsoft.com/office/drawing/2014/main" id="{D0186124-6273-4A90-B279-229E2A5388E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245460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0B70FA0E-7498-44CB-B88A-D6EDBE5313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03F71523-B6BF-4AE9-9F87-E5F84F4A4A44}" type="slidenum">
              <a:rPr lang="en-US" altLang="en-US" sz="1300"/>
              <a:pPr>
                <a:spcBef>
                  <a:spcPct val="0"/>
                </a:spcBef>
              </a:pPr>
              <a:t>23</a:t>
            </a:fld>
            <a:endParaRPr lang="en-US" altLang="en-US" sz="1300"/>
          </a:p>
        </p:txBody>
      </p:sp>
      <p:sp>
        <p:nvSpPr>
          <p:cNvPr id="17411" name="Rectangle 1">
            <a:extLst>
              <a:ext uri="{FF2B5EF4-FFF2-40B4-BE49-F238E27FC236}">
                <a16:creationId xmlns:a16="http://schemas.microsoft.com/office/drawing/2014/main" id="{505AA33A-2CA3-4699-8C87-A64D093AB0C6}"/>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7412" name="Rectangle 2">
            <a:extLst>
              <a:ext uri="{FF2B5EF4-FFF2-40B4-BE49-F238E27FC236}">
                <a16:creationId xmlns:a16="http://schemas.microsoft.com/office/drawing/2014/main" id="{D0186124-6273-4A90-B279-229E2A5388E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60A1D208-2527-4AD3-8C6C-35D3DCA3B67F}"/>
              </a:ext>
            </a:extLst>
          </p:cNvPr>
          <p:cNvSpPr>
            <a:spLocks noGrp="1" noRot="1" noChangeAspect="1" noTextEdit="1"/>
          </p:cNvSpPr>
          <p:nvPr>
            <p:ph type="sldImg"/>
          </p:nvPr>
        </p:nvSpPr>
        <p:spPr/>
      </p:sp>
      <p:sp>
        <p:nvSpPr>
          <p:cNvPr id="22531" name="Notes Placeholder 2">
            <a:extLst>
              <a:ext uri="{FF2B5EF4-FFF2-40B4-BE49-F238E27FC236}">
                <a16:creationId xmlns:a16="http://schemas.microsoft.com/office/drawing/2014/main" id="{83E375DE-63AF-4AD8-BABD-DDE01A8A51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
        <p:nvSpPr>
          <p:cNvPr id="22532" name="Slide Number Placeholder 3">
            <a:extLst>
              <a:ext uri="{FF2B5EF4-FFF2-40B4-BE49-F238E27FC236}">
                <a16:creationId xmlns:a16="http://schemas.microsoft.com/office/drawing/2014/main" id="{DE215C95-8929-47C4-A2EB-EF6A489E373C}"/>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19D67305-207F-462F-8E41-F4ED1B828044}" type="slidenum">
              <a:rPr lang="en-US" altLang="en-US" sz="1300"/>
              <a:pPr>
                <a:spcBef>
                  <a:spcPct val="0"/>
                </a:spcBef>
              </a:pPr>
              <a:t>27</a:t>
            </a:fld>
            <a:endParaRPr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82B3CB26-FBB5-422B-A666-3A900B025FE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556D72F3-C93B-4C93-8F52-5709AF4A9892}" type="slidenum">
              <a:rPr lang="en-US" altLang="en-US" sz="1300"/>
              <a:pPr>
                <a:spcBef>
                  <a:spcPct val="0"/>
                </a:spcBef>
              </a:pPr>
              <a:t>28</a:t>
            </a:fld>
            <a:endParaRPr lang="en-US" altLang="en-US" sz="1300"/>
          </a:p>
        </p:txBody>
      </p:sp>
      <p:sp>
        <p:nvSpPr>
          <p:cNvPr id="24579" name="Rectangle 1">
            <a:extLst>
              <a:ext uri="{FF2B5EF4-FFF2-40B4-BE49-F238E27FC236}">
                <a16:creationId xmlns:a16="http://schemas.microsoft.com/office/drawing/2014/main" id="{CFDBADFA-849A-46FE-A9AE-325869F0B3B3}"/>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24580" name="Rectangle 2">
            <a:extLst>
              <a:ext uri="{FF2B5EF4-FFF2-40B4-BE49-F238E27FC236}">
                <a16:creationId xmlns:a16="http://schemas.microsoft.com/office/drawing/2014/main" id="{4F2D1C8D-B4C4-4F18-8D10-5630B6859296}"/>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335E9EA-341E-4B06-96A1-6AD2E54B2661}"/>
              </a:ext>
            </a:extLst>
          </p:cNvPr>
          <p:cNvSpPr>
            <a:spLocks noGrp="1" noRot="1" noChangeAspect="1" noTextEdit="1"/>
          </p:cNvSpPr>
          <p:nvPr>
            <p:ph type="sldImg"/>
          </p:nvPr>
        </p:nvSpPr>
        <p:spPr/>
      </p:sp>
      <p:sp>
        <p:nvSpPr>
          <p:cNvPr id="26627" name="Notes Placeholder 2">
            <a:extLst>
              <a:ext uri="{FF2B5EF4-FFF2-40B4-BE49-F238E27FC236}">
                <a16:creationId xmlns:a16="http://schemas.microsoft.com/office/drawing/2014/main" id="{DD75F1DF-CC5C-4C99-B499-595B1047CB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DBE68F99-A4AE-449E-9065-2BBBCC49CD02}"/>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E92A465F-C456-47A3-A6D1-6B4518C2D628}" type="slidenum">
              <a:rPr lang="en-US" altLang="en-US" sz="1300"/>
              <a:pPr>
                <a:spcBef>
                  <a:spcPct val="0"/>
                </a:spcBef>
              </a:pPr>
              <a:t>29</a:t>
            </a:fld>
            <a:endParaRPr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21854471-E66E-4A6F-A173-AA0C1D9F92A3}"/>
              </a:ext>
            </a:extLst>
          </p:cNvPr>
          <p:cNvSpPr>
            <a:spLocks noGrp="1" noRot="1" noChangeAspect="1" noTextEdit="1"/>
          </p:cNvSpPr>
          <p:nvPr>
            <p:ph type="sldImg"/>
          </p:nvPr>
        </p:nvSpPr>
        <p:spPr/>
      </p:sp>
      <p:sp>
        <p:nvSpPr>
          <p:cNvPr id="28675" name="Notes Placeholder 2">
            <a:extLst>
              <a:ext uri="{FF2B5EF4-FFF2-40B4-BE49-F238E27FC236}">
                <a16:creationId xmlns:a16="http://schemas.microsoft.com/office/drawing/2014/main" id="{D6B1D051-7D66-497D-871E-80F41507EF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
        <p:nvSpPr>
          <p:cNvPr id="28676" name="Slide Number Placeholder 3">
            <a:extLst>
              <a:ext uri="{FF2B5EF4-FFF2-40B4-BE49-F238E27FC236}">
                <a16:creationId xmlns:a16="http://schemas.microsoft.com/office/drawing/2014/main" id="{A86CF5EA-8DE1-4EFA-9406-2D701CEF046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65A258C-A9C5-4383-93FB-3B0ED729EE66}" type="slidenum">
              <a:rPr lang="en-US" altLang="en-US" sz="1300"/>
              <a:pPr>
                <a:spcBef>
                  <a:spcPct val="0"/>
                </a:spcBef>
              </a:pPr>
              <a:t>30</a:t>
            </a:fld>
            <a:endParaRPr lang="en-US"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2375E4F2-0F69-4F1C-9E74-AB4BC7FC0DA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1512FD78-E8F2-40AE-82FD-7DB7289E7EF0}" type="slidenum">
              <a:rPr lang="en-US" altLang="en-US" sz="1300"/>
              <a:pPr>
                <a:spcBef>
                  <a:spcPct val="0"/>
                </a:spcBef>
              </a:pPr>
              <a:t>31</a:t>
            </a:fld>
            <a:endParaRPr lang="en-US" altLang="en-US" sz="1300"/>
          </a:p>
        </p:txBody>
      </p:sp>
      <p:sp>
        <p:nvSpPr>
          <p:cNvPr id="30723" name="Rectangle 1">
            <a:extLst>
              <a:ext uri="{FF2B5EF4-FFF2-40B4-BE49-F238E27FC236}">
                <a16:creationId xmlns:a16="http://schemas.microsoft.com/office/drawing/2014/main" id="{AD360E36-83BC-4CF4-8108-58CA52609F70}"/>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30724" name="Rectangle 2">
            <a:extLst>
              <a:ext uri="{FF2B5EF4-FFF2-40B4-BE49-F238E27FC236}">
                <a16:creationId xmlns:a16="http://schemas.microsoft.com/office/drawing/2014/main" id="{DD31B614-298D-4C02-8837-1DDFE2C443EC}"/>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5C8BAFD9-B923-42F0-8BCE-67E5A7D411B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5183B939-1F98-46B4-9EAD-38F0910130C0}" type="slidenum">
              <a:rPr lang="en-US" altLang="en-US" sz="1300"/>
              <a:pPr>
                <a:spcBef>
                  <a:spcPct val="0"/>
                </a:spcBef>
              </a:pPr>
              <a:t>32</a:t>
            </a:fld>
            <a:endParaRPr lang="en-US" altLang="en-US" sz="1300"/>
          </a:p>
        </p:txBody>
      </p:sp>
      <p:sp>
        <p:nvSpPr>
          <p:cNvPr id="32771" name="Rectangle 1">
            <a:extLst>
              <a:ext uri="{FF2B5EF4-FFF2-40B4-BE49-F238E27FC236}">
                <a16:creationId xmlns:a16="http://schemas.microsoft.com/office/drawing/2014/main" id="{3EB70ED4-D5D8-4F36-87E9-948A829FB598}"/>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32772" name="Rectangle 2">
            <a:extLst>
              <a:ext uri="{FF2B5EF4-FFF2-40B4-BE49-F238E27FC236}">
                <a16:creationId xmlns:a16="http://schemas.microsoft.com/office/drawing/2014/main" id="{8526346D-F767-429E-A0F2-7CCB02E60253}"/>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8188" indent="-284163">
              <a:spcBef>
                <a:spcPct val="30000"/>
              </a:spcBef>
              <a:defRPr sz="1200">
                <a:solidFill>
                  <a:schemeClr val="tx1"/>
                </a:solidFill>
                <a:latin typeface="Calibri" panose="020F0502020204030204" pitchFamily="34" charset="0"/>
              </a:defRPr>
            </a:lvl2pPr>
            <a:lvl3pPr marL="1136650" indent="-227013">
              <a:spcBef>
                <a:spcPct val="30000"/>
              </a:spcBef>
              <a:defRPr sz="1200">
                <a:solidFill>
                  <a:schemeClr val="tx1"/>
                </a:solidFill>
                <a:latin typeface="Calibri" panose="020F0502020204030204" pitchFamily="34" charset="0"/>
              </a:defRPr>
            </a:lvl3pPr>
            <a:lvl4pPr marL="1592263" indent="-227013">
              <a:spcBef>
                <a:spcPct val="30000"/>
              </a:spcBef>
              <a:defRPr sz="1200">
                <a:solidFill>
                  <a:schemeClr val="tx1"/>
                </a:solidFill>
                <a:latin typeface="Calibri" panose="020F0502020204030204" pitchFamily="34" charset="0"/>
              </a:defRPr>
            </a:lvl4pPr>
            <a:lvl5pPr marL="2046288" indent="-227013">
              <a:spcBef>
                <a:spcPct val="30000"/>
              </a:spcBef>
              <a:defRPr sz="1200">
                <a:solidFill>
                  <a:schemeClr val="tx1"/>
                </a:solidFill>
                <a:latin typeface="Calibri" panose="020F0502020204030204" pitchFamily="34" charset="0"/>
              </a:defRPr>
            </a:lvl5pPr>
            <a:lvl6pPr marL="2503488" indent="-227013" eaLnBrk="0" fontAlgn="base" hangingPunct="0">
              <a:spcBef>
                <a:spcPct val="30000"/>
              </a:spcBef>
              <a:spcAft>
                <a:spcPct val="0"/>
              </a:spcAft>
              <a:defRPr sz="1200">
                <a:solidFill>
                  <a:schemeClr val="tx1"/>
                </a:solidFill>
                <a:latin typeface="Calibri" panose="020F0502020204030204" pitchFamily="34" charset="0"/>
              </a:defRPr>
            </a:lvl6pPr>
            <a:lvl7pPr marL="2960688" indent="-227013" eaLnBrk="0" fontAlgn="base" hangingPunct="0">
              <a:spcBef>
                <a:spcPct val="30000"/>
              </a:spcBef>
              <a:spcAft>
                <a:spcPct val="0"/>
              </a:spcAft>
              <a:defRPr sz="1200">
                <a:solidFill>
                  <a:schemeClr val="tx1"/>
                </a:solidFill>
                <a:latin typeface="Calibri" panose="020F0502020204030204" pitchFamily="34" charset="0"/>
              </a:defRPr>
            </a:lvl7pPr>
            <a:lvl8pPr marL="3417888" indent="-227013" eaLnBrk="0" fontAlgn="base" hangingPunct="0">
              <a:spcBef>
                <a:spcPct val="30000"/>
              </a:spcBef>
              <a:spcAft>
                <a:spcPct val="0"/>
              </a:spcAft>
              <a:defRPr sz="1200">
                <a:solidFill>
                  <a:schemeClr val="tx1"/>
                </a:solidFill>
                <a:latin typeface="Calibri" panose="020F0502020204030204" pitchFamily="34" charset="0"/>
              </a:defRPr>
            </a:lvl8pPr>
            <a:lvl9pPr marL="3875088"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CA9FF9-A7E8-4B86-955C-DB5B16B02945}" type="slidenum">
              <a:rPr lang="en-GB" altLang="en-US"/>
              <a:pPr>
                <a:spcBef>
                  <a:spcPct val="0"/>
                </a:spcBef>
              </a:pPr>
              <a:t>6</a:t>
            </a:fld>
            <a:endParaRPr lang="en-GB" altLang="en-US"/>
          </a:p>
        </p:txBody>
      </p:sp>
      <p:sp>
        <p:nvSpPr>
          <p:cNvPr id="5" name="Footer Placeholder 4"/>
          <p:cNvSpPr>
            <a:spLocks noGrp="1"/>
          </p:cNvSpPr>
          <p:nvPr>
            <p:ph type="ftr" sz="quarter" idx="4"/>
          </p:nvPr>
        </p:nvSpPr>
        <p:spPr/>
        <p:txBody>
          <a:bodyPr/>
          <a:lstStyle/>
          <a:p>
            <a:pPr>
              <a:defRPr/>
            </a:pPr>
            <a:endParaRPr lang="en-GB"/>
          </a:p>
        </p:txBody>
      </p:sp>
    </p:spTree>
    <p:extLst>
      <p:ext uri="{BB962C8B-B14F-4D97-AF65-F5344CB8AC3E}">
        <p14:creationId xmlns:p14="http://schemas.microsoft.com/office/powerpoint/2010/main" val="604823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B89D4DFC-33A2-497A-8465-B26DD276514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EC9D3048-8ED4-41D0-9A2F-FC18AD0E4E56}" type="slidenum">
              <a:rPr lang="en-US" altLang="en-US" sz="1300"/>
              <a:pPr>
                <a:spcBef>
                  <a:spcPct val="0"/>
                </a:spcBef>
              </a:pPr>
              <a:t>33</a:t>
            </a:fld>
            <a:endParaRPr lang="en-US" altLang="en-US" sz="1300"/>
          </a:p>
        </p:txBody>
      </p:sp>
      <p:sp>
        <p:nvSpPr>
          <p:cNvPr id="34819" name="Rectangle 1">
            <a:extLst>
              <a:ext uri="{FF2B5EF4-FFF2-40B4-BE49-F238E27FC236}">
                <a16:creationId xmlns:a16="http://schemas.microsoft.com/office/drawing/2014/main" id="{33581FF3-F96D-4D4E-992B-CBA54B4A81F5}"/>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34820" name="Rectangle 2">
            <a:extLst>
              <a:ext uri="{FF2B5EF4-FFF2-40B4-BE49-F238E27FC236}">
                <a16:creationId xmlns:a16="http://schemas.microsoft.com/office/drawing/2014/main" id="{8CAD23FF-C86E-4C01-AF7B-82C641D5EDF3}"/>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a:extLst>
              <a:ext uri="{FF2B5EF4-FFF2-40B4-BE49-F238E27FC236}">
                <a16:creationId xmlns:a16="http://schemas.microsoft.com/office/drawing/2014/main" id="{0E5789BF-4D24-41C8-B0D8-7521D7B4863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1D86CBA9-3A6C-48A1-8A6E-AEA8CBC6A09A}" type="slidenum">
              <a:rPr lang="en-US" altLang="en-US" sz="1300"/>
              <a:pPr>
                <a:spcBef>
                  <a:spcPct val="0"/>
                </a:spcBef>
              </a:pPr>
              <a:t>58</a:t>
            </a:fld>
            <a:endParaRPr lang="en-US" altLang="en-US" sz="1300"/>
          </a:p>
        </p:txBody>
      </p:sp>
      <p:sp>
        <p:nvSpPr>
          <p:cNvPr id="56323" name="Rectangle 1">
            <a:extLst>
              <a:ext uri="{FF2B5EF4-FFF2-40B4-BE49-F238E27FC236}">
                <a16:creationId xmlns:a16="http://schemas.microsoft.com/office/drawing/2014/main" id="{44C2174A-5319-4C5B-B348-14A945550B85}"/>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56324" name="Rectangle 2">
            <a:extLst>
              <a:ext uri="{FF2B5EF4-FFF2-40B4-BE49-F238E27FC236}">
                <a16:creationId xmlns:a16="http://schemas.microsoft.com/office/drawing/2014/main" id="{C0C3362C-2F4F-4151-9F2A-7F85F09656F2}"/>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8188" indent="-284163">
              <a:spcBef>
                <a:spcPct val="30000"/>
              </a:spcBef>
              <a:defRPr sz="1200">
                <a:solidFill>
                  <a:schemeClr val="tx1"/>
                </a:solidFill>
                <a:latin typeface="Calibri" panose="020F0502020204030204" pitchFamily="34" charset="0"/>
              </a:defRPr>
            </a:lvl2pPr>
            <a:lvl3pPr marL="1136650" indent="-227013">
              <a:spcBef>
                <a:spcPct val="30000"/>
              </a:spcBef>
              <a:defRPr sz="1200">
                <a:solidFill>
                  <a:schemeClr val="tx1"/>
                </a:solidFill>
                <a:latin typeface="Calibri" panose="020F0502020204030204" pitchFamily="34" charset="0"/>
              </a:defRPr>
            </a:lvl3pPr>
            <a:lvl4pPr marL="1592263" indent="-227013">
              <a:spcBef>
                <a:spcPct val="30000"/>
              </a:spcBef>
              <a:defRPr sz="1200">
                <a:solidFill>
                  <a:schemeClr val="tx1"/>
                </a:solidFill>
                <a:latin typeface="Calibri" panose="020F0502020204030204" pitchFamily="34" charset="0"/>
              </a:defRPr>
            </a:lvl4pPr>
            <a:lvl5pPr marL="2046288" indent="-227013">
              <a:spcBef>
                <a:spcPct val="30000"/>
              </a:spcBef>
              <a:defRPr sz="1200">
                <a:solidFill>
                  <a:schemeClr val="tx1"/>
                </a:solidFill>
                <a:latin typeface="Calibri" panose="020F0502020204030204" pitchFamily="34" charset="0"/>
              </a:defRPr>
            </a:lvl5pPr>
            <a:lvl6pPr marL="2503488" indent="-227013" eaLnBrk="0" fontAlgn="base" hangingPunct="0">
              <a:spcBef>
                <a:spcPct val="30000"/>
              </a:spcBef>
              <a:spcAft>
                <a:spcPct val="0"/>
              </a:spcAft>
              <a:defRPr sz="1200">
                <a:solidFill>
                  <a:schemeClr val="tx1"/>
                </a:solidFill>
                <a:latin typeface="Calibri" panose="020F0502020204030204" pitchFamily="34" charset="0"/>
              </a:defRPr>
            </a:lvl6pPr>
            <a:lvl7pPr marL="2960688" indent="-227013" eaLnBrk="0" fontAlgn="base" hangingPunct="0">
              <a:spcBef>
                <a:spcPct val="30000"/>
              </a:spcBef>
              <a:spcAft>
                <a:spcPct val="0"/>
              </a:spcAft>
              <a:defRPr sz="1200">
                <a:solidFill>
                  <a:schemeClr val="tx1"/>
                </a:solidFill>
                <a:latin typeface="Calibri" panose="020F0502020204030204" pitchFamily="34" charset="0"/>
              </a:defRPr>
            </a:lvl7pPr>
            <a:lvl8pPr marL="3417888" indent="-227013" eaLnBrk="0" fontAlgn="base" hangingPunct="0">
              <a:spcBef>
                <a:spcPct val="30000"/>
              </a:spcBef>
              <a:spcAft>
                <a:spcPct val="0"/>
              </a:spcAft>
              <a:defRPr sz="1200">
                <a:solidFill>
                  <a:schemeClr val="tx1"/>
                </a:solidFill>
                <a:latin typeface="Calibri" panose="020F0502020204030204" pitchFamily="34" charset="0"/>
              </a:defRPr>
            </a:lvl8pPr>
            <a:lvl9pPr marL="3875088"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CA9FF9-A7E8-4B86-955C-DB5B16B02945}" type="slidenum">
              <a:rPr lang="en-GB" altLang="en-US"/>
              <a:pPr>
                <a:spcBef>
                  <a:spcPct val="0"/>
                </a:spcBef>
              </a:pPr>
              <a:t>7</a:t>
            </a:fld>
            <a:endParaRPr lang="en-GB" altLang="en-US"/>
          </a:p>
        </p:txBody>
      </p:sp>
      <p:sp>
        <p:nvSpPr>
          <p:cNvPr id="5" name="Footer Placeholder 4"/>
          <p:cNvSpPr>
            <a:spLocks noGrp="1"/>
          </p:cNvSpPr>
          <p:nvPr>
            <p:ph type="ftr" sz="quarter" idx="4"/>
          </p:nvPr>
        </p:nvSpPr>
        <p:spPr/>
        <p:txBody>
          <a:bodyPr/>
          <a:lstStyle/>
          <a:p>
            <a:pPr>
              <a:defRPr/>
            </a:pPr>
            <a:endParaRPr lang="en-GB"/>
          </a:p>
        </p:txBody>
      </p:sp>
    </p:spTree>
    <p:extLst>
      <p:ext uri="{BB962C8B-B14F-4D97-AF65-F5344CB8AC3E}">
        <p14:creationId xmlns:p14="http://schemas.microsoft.com/office/powerpoint/2010/main" val="2927333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E7D4D01A-6366-4B78-A011-0B40290FA5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8638E68-6C38-4512-B67D-02DE9E942460}" type="slidenum">
              <a:rPr lang="en-US" altLang="en-US" sz="1300"/>
              <a:pPr>
                <a:spcBef>
                  <a:spcPct val="0"/>
                </a:spcBef>
              </a:pPr>
              <a:t>14</a:t>
            </a:fld>
            <a:endParaRPr lang="en-US" altLang="en-US" sz="1300"/>
          </a:p>
        </p:txBody>
      </p:sp>
      <p:sp>
        <p:nvSpPr>
          <p:cNvPr id="11267" name="Rectangle 1">
            <a:extLst>
              <a:ext uri="{FF2B5EF4-FFF2-40B4-BE49-F238E27FC236}">
                <a16:creationId xmlns:a16="http://schemas.microsoft.com/office/drawing/2014/main" id="{3DB913F1-D72E-4613-9C36-57C3B1235D9C}"/>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ACB5E505-5863-4DA1-8F68-6D4092334DB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43155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E7D4D01A-6366-4B78-A011-0B40290FA5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8638E68-6C38-4512-B67D-02DE9E942460}" type="slidenum">
              <a:rPr lang="en-US" altLang="en-US" sz="1300"/>
              <a:pPr>
                <a:spcBef>
                  <a:spcPct val="0"/>
                </a:spcBef>
              </a:pPr>
              <a:t>15</a:t>
            </a:fld>
            <a:endParaRPr lang="en-US" altLang="en-US" sz="1300"/>
          </a:p>
        </p:txBody>
      </p:sp>
      <p:sp>
        <p:nvSpPr>
          <p:cNvPr id="11267" name="Rectangle 1">
            <a:extLst>
              <a:ext uri="{FF2B5EF4-FFF2-40B4-BE49-F238E27FC236}">
                <a16:creationId xmlns:a16="http://schemas.microsoft.com/office/drawing/2014/main" id="{3DB913F1-D72E-4613-9C36-57C3B1235D9C}"/>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ACB5E505-5863-4DA1-8F68-6D4092334DB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63432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E7D4D01A-6366-4B78-A011-0B40290FA5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8638E68-6C38-4512-B67D-02DE9E942460}" type="slidenum">
              <a:rPr lang="en-US" altLang="en-US" sz="1300"/>
              <a:pPr>
                <a:spcBef>
                  <a:spcPct val="0"/>
                </a:spcBef>
              </a:pPr>
              <a:t>16</a:t>
            </a:fld>
            <a:endParaRPr lang="en-US" altLang="en-US" sz="1300"/>
          </a:p>
        </p:txBody>
      </p:sp>
      <p:sp>
        <p:nvSpPr>
          <p:cNvPr id="11267" name="Rectangle 1">
            <a:extLst>
              <a:ext uri="{FF2B5EF4-FFF2-40B4-BE49-F238E27FC236}">
                <a16:creationId xmlns:a16="http://schemas.microsoft.com/office/drawing/2014/main" id="{3DB913F1-D72E-4613-9C36-57C3B1235D9C}"/>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ACB5E505-5863-4DA1-8F68-6D4092334DB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E7D4D01A-6366-4B78-A011-0B40290FA5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8638E68-6C38-4512-B67D-02DE9E942460}" type="slidenum">
              <a:rPr lang="en-US" altLang="en-US" sz="1300"/>
              <a:pPr>
                <a:spcBef>
                  <a:spcPct val="0"/>
                </a:spcBef>
              </a:pPr>
              <a:t>17</a:t>
            </a:fld>
            <a:endParaRPr lang="en-US" altLang="en-US" sz="1300"/>
          </a:p>
        </p:txBody>
      </p:sp>
      <p:sp>
        <p:nvSpPr>
          <p:cNvPr id="11267" name="Rectangle 1">
            <a:extLst>
              <a:ext uri="{FF2B5EF4-FFF2-40B4-BE49-F238E27FC236}">
                <a16:creationId xmlns:a16="http://schemas.microsoft.com/office/drawing/2014/main" id="{3DB913F1-D72E-4613-9C36-57C3B1235D9C}"/>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ACB5E505-5863-4DA1-8F68-6D4092334DB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53674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E7D4D01A-6366-4B78-A011-0B40290FA5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8638E68-6C38-4512-B67D-02DE9E942460}" type="slidenum">
              <a:rPr lang="en-US" altLang="en-US" sz="1300"/>
              <a:pPr>
                <a:spcBef>
                  <a:spcPct val="0"/>
                </a:spcBef>
              </a:pPr>
              <a:t>18</a:t>
            </a:fld>
            <a:endParaRPr lang="en-US" altLang="en-US" sz="1300"/>
          </a:p>
        </p:txBody>
      </p:sp>
      <p:sp>
        <p:nvSpPr>
          <p:cNvPr id="11267" name="Rectangle 1">
            <a:extLst>
              <a:ext uri="{FF2B5EF4-FFF2-40B4-BE49-F238E27FC236}">
                <a16:creationId xmlns:a16="http://schemas.microsoft.com/office/drawing/2014/main" id="{3DB913F1-D72E-4613-9C36-57C3B1235D9C}"/>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ACB5E505-5863-4DA1-8F68-6D4092334DB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918941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E7D4D01A-6366-4B78-A011-0B40290FA5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6275" algn="l"/>
                <a:tab pos="1355725" algn="l"/>
                <a:tab pos="2035175" algn="l"/>
                <a:tab pos="2713038" algn="l"/>
              </a:tabLst>
              <a:defRPr sz="1200">
                <a:solidFill>
                  <a:srgbClr val="000000"/>
                </a:solidFill>
                <a:latin typeface="Times New Roman" panose="02020603050405020304" pitchFamily="18" charset="0"/>
              </a:defRPr>
            </a:lvl9pPr>
          </a:lstStyle>
          <a:p>
            <a:pPr>
              <a:spcBef>
                <a:spcPct val="0"/>
              </a:spcBef>
            </a:pPr>
            <a:fld id="{68638E68-6C38-4512-B67D-02DE9E942460}" type="slidenum">
              <a:rPr lang="en-US" altLang="en-US" sz="1300"/>
              <a:pPr>
                <a:spcBef>
                  <a:spcPct val="0"/>
                </a:spcBef>
              </a:pPr>
              <a:t>19</a:t>
            </a:fld>
            <a:endParaRPr lang="en-US" altLang="en-US" sz="1300"/>
          </a:p>
        </p:txBody>
      </p:sp>
      <p:sp>
        <p:nvSpPr>
          <p:cNvPr id="11267" name="Rectangle 1">
            <a:extLst>
              <a:ext uri="{FF2B5EF4-FFF2-40B4-BE49-F238E27FC236}">
                <a16:creationId xmlns:a16="http://schemas.microsoft.com/office/drawing/2014/main" id="{3DB913F1-D72E-4613-9C36-57C3B1235D9C}"/>
              </a:ext>
            </a:extLst>
          </p:cNvPr>
          <p:cNvSpPr>
            <a:spLocks noGrp="1" noRot="1" noChangeAspect="1" noChangeArrowheads="1" noTextEdit="1"/>
          </p:cNvSpPr>
          <p:nvPr>
            <p:ph type="sldImg"/>
          </p:nvPr>
        </p:nvSpPr>
        <p:spPr>
          <a:xfrm>
            <a:off x="3265488" y="515938"/>
            <a:ext cx="3400425" cy="2549525"/>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ACB5E505-5863-4DA1-8F68-6D4092334DB0}"/>
              </a:ext>
            </a:extLst>
          </p:cNvPr>
          <p:cNvSpPr>
            <a:spLocks noGrp="1" noChangeArrowheads="1"/>
          </p:cNvSpPr>
          <p:nvPr>
            <p:ph type="body" idx="1"/>
          </p:nvPr>
        </p:nvSpPr>
        <p:spPr>
          <a:xfrm>
            <a:off x="994093" y="3228976"/>
            <a:ext cx="7944803"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86972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8">
            <a:extLst>
              <a:ext uri="{FF2B5EF4-FFF2-40B4-BE49-F238E27FC236}">
                <a16:creationId xmlns:a16="http://schemas.microsoft.com/office/drawing/2014/main" id="{79DE736D-2A84-4A90-BAD3-20FDA390B094}"/>
              </a:ext>
            </a:extLst>
          </p:cNvPr>
          <p:cNvSpPr>
            <a:spLocks noGrp="1" noChangeArrowheads="1"/>
          </p:cNvSpPr>
          <p:nvPr>
            <p:ph type="sldNum" idx="10"/>
          </p:nvPr>
        </p:nvSpPr>
        <p:spPr>
          <a:ln/>
        </p:spPr>
        <p:txBody>
          <a:bodyPr/>
          <a:lstStyle>
            <a:lvl1pPr>
              <a:defRPr/>
            </a:lvl1pPr>
          </a:lstStyle>
          <a:p>
            <a:pPr>
              <a:defRPr/>
            </a:pPr>
            <a:fld id="{F0357C45-7029-4D85-BC06-48B2EE031280}" type="slidenum">
              <a:rPr lang="en-US" altLang="en-US"/>
              <a:pPr>
                <a:defRPr/>
              </a:pPr>
              <a:t>‹#›</a:t>
            </a:fld>
            <a:endParaRPr lang="en-US" altLang="en-US"/>
          </a:p>
        </p:txBody>
      </p:sp>
    </p:spTree>
    <p:extLst>
      <p:ext uri="{BB962C8B-B14F-4D97-AF65-F5344CB8AC3E}">
        <p14:creationId xmlns:p14="http://schemas.microsoft.com/office/powerpoint/2010/main" val="115170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8">
            <a:extLst>
              <a:ext uri="{FF2B5EF4-FFF2-40B4-BE49-F238E27FC236}">
                <a16:creationId xmlns:a16="http://schemas.microsoft.com/office/drawing/2014/main" id="{6CB61C49-2A69-4675-834D-0B74E7C5BA6E}"/>
              </a:ext>
            </a:extLst>
          </p:cNvPr>
          <p:cNvSpPr>
            <a:spLocks noGrp="1" noChangeArrowheads="1"/>
          </p:cNvSpPr>
          <p:nvPr>
            <p:ph type="sldNum" idx="10"/>
          </p:nvPr>
        </p:nvSpPr>
        <p:spPr>
          <a:ln/>
        </p:spPr>
        <p:txBody>
          <a:bodyPr/>
          <a:lstStyle>
            <a:lvl1pPr>
              <a:defRPr/>
            </a:lvl1pPr>
          </a:lstStyle>
          <a:p>
            <a:pPr>
              <a:defRPr/>
            </a:pPr>
            <a:fld id="{9630C7F9-0151-4253-85F0-C55435AB3716}" type="slidenum">
              <a:rPr lang="en-US" altLang="en-US"/>
              <a:pPr>
                <a:defRPr/>
              </a:pPr>
              <a:t>‹#›</a:t>
            </a:fld>
            <a:endParaRPr lang="en-US" altLang="en-US"/>
          </a:p>
        </p:txBody>
      </p:sp>
    </p:spTree>
    <p:extLst>
      <p:ext uri="{BB962C8B-B14F-4D97-AF65-F5344CB8AC3E}">
        <p14:creationId xmlns:p14="http://schemas.microsoft.com/office/powerpoint/2010/main" val="1338930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03188"/>
            <a:ext cx="2060575" cy="5951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42913" y="103188"/>
            <a:ext cx="6029325" cy="5951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8">
            <a:extLst>
              <a:ext uri="{FF2B5EF4-FFF2-40B4-BE49-F238E27FC236}">
                <a16:creationId xmlns:a16="http://schemas.microsoft.com/office/drawing/2014/main" id="{3E462D45-F84A-4816-AE82-66E8045FCE2F}"/>
              </a:ext>
            </a:extLst>
          </p:cNvPr>
          <p:cNvSpPr>
            <a:spLocks noGrp="1" noChangeArrowheads="1"/>
          </p:cNvSpPr>
          <p:nvPr>
            <p:ph type="sldNum" idx="10"/>
          </p:nvPr>
        </p:nvSpPr>
        <p:spPr>
          <a:ln/>
        </p:spPr>
        <p:txBody>
          <a:bodyPr/>
          <a:lstStyle>
            <a:lvl1pPr>
              <a:defRPr/>
            </a:lvl1pPr>
          </a:lstStyle>
          <a:p>
            <a:pPr>
              <a:defRPr/>
            </a:pPr>
            <a:fld id="{EA813463-B187-4760-933A-08DC09172AD0}" type="slidenum">
              <a:rPr lang="en-US" altLang="en-US"/>
              <a:pPr>
                <a:defRPr/>
              </a:pPr>
              <a:t>‹#›</a:t>
            </a:fld>
            <a:endParaRPr lang="en-US" altLang="en-US"/>
          </a:p>
        </p:txBody>
      </p:sp>
    </p:spTree>
    <p:extLst>
      <p:ext uri="{BB962C8B-B14F-4D97-AF65-F5344CB8AC3E}">
        <p14:creationId xmlns:p14="http://schemas.microsoft.com/office/powerpoint/2010/main" val="23702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8">
            <a:extLst>
              <a:ext uri="{FF2B5EF4-FFF2-40B4-BE49-F238E27FC236}">
                <a16:creationId xmlns:a16="http://schemas.microsoft.com/office/drawing/2014/main" id="{365C6F1C-FEE2-4100-902D-3A787B7A8B45}"/>
              </a:ext>
            </a:extLst>
          </p:cNvPr>
          <p:cNvSpPr>
            <a:spLocks noGrp="1" noChangeArrowheads="1"/>
          </p:cNvSpPr>
          <p:nvPr>
            <p:ph type="sldNum" idx="10"/>
          </p:nvPr>
        </p:nvSpPr>
        <p:spPr>
          <a:ln/>
        </p:spPr>
        <p:txBody>
          <a:bodyPr/>
          <a:lstStyle>
            <a:lvl1pPr>
              <a:defRPr/>
            </a:lvl1pPr>
          </a:lstStyle>
          <a:p>
            <a:pPr>
              <a:defRPr/>
            </a:pPr>
            <a:fld id="{885BCF16-F62B-4009-9ED1-B3003B31B401}" type="slidenum">
              <a:rPr lang="en-US" altLang="en-US"/>
              <a:pPr>
                <a:defRPr/>
              </a:pPr>
              <a:t>‹#›</a:t>
            </a:fld>
            <a:endParaRPr lang="en-US" altLang="en-US"/>
          </a:p>
        </p:txBody>
      </p:sp>
    </p:spTree>
    <p:extLst>
      <p:ext uri="{BB962C8B-B14F-4D97-AF65-F5344CB8AC3E}">
        <p14:creationId xmlns:p14="http://schemas.microsoft.com/office/powerpoint/2010/main" val="412074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8">
            <a:extLst>
              <a:ext uri="{FF2B5EF4-FFF2-40B4-BE49-F238E27FC236}">
                <a16:creationId xmlns:a16="http://schemas.microsoft.com/office/drawing/2014/main" id="{A6EAD755-0FF4-44E6-959E-FDDF48A5F21C}"/>
              </a:ext>
            </a:extLst>
          </p:cNvPr>
          <p:cNvSpPr>
            <a:spLocks noGrp="1" noChangeArrowheads="1"/>
          </p:cNvSpPr>
          <p:nvPr>
            <p:ph type="sldNum" idx="10"/>
          </p:nvPr>
        </p:nvSpPr>
        <p:spPr>
          <a:ln/>
        </p:spPr>
        <p:txBody>
          <a:bodyPr/>
          <a:lstStyle>
            <a:lvl1pPr>
              <a:defRPr/>
            </a:lvl1pPr>
          </a:lstStyle>
          <a:p>
            <a:pPr>
              <a:defRPr/>
            </a:pPr>
            <a:fld id="{62660AE5-C173-4B07-A332-FD0A119EC8C1}" type="slidenum">
              <a:rPr lang="en-US" altLang="en-US"/>
              <a:pPr>
                <a:defRPr/>
              </a:pPr>
              <a:t>‹#›</a:t>
            </a:fld>
            <a:endParaRPr lang="en-US" altLang="en-US"/>
          </a:p>
        </p:txBody>
      </p:sp>
    </p:spTree>
    <p:extLst>
      <p:ext uri="{BB962C8B-B14F-4D97-AF65-F5344CB8AC3E}">
        <p14:creationId xmlns:p14="http://schemas.microsoft.com/office/powerpoint/2010/main" val="297357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7013"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02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8">
            <a:extLst>
              <a:ext uri="{FF2B5EF4-FFF2-40B4-BE49-F238E27FC236}">
                <a16:creationId xmlns:a16="http://schemas.microsoft.com/office/drawing/2014/main" id="{7CEA8AB0-1851-4F8D-A907-7649A260D0BA}"/>
              </a:ext>
            </a:extLst>
          </p:cNvPr>
          <p:cNvSpPr>
            <a:spLocks noGrp="1" noChangeArrowheads="1"/>
          </p:cNvSpPr>
          <p:nvPr>
            <p:ph type="sldNum" idx="10"/>
          </p:nvPr>
        </p:nvSpPr>
        <p:spPr>
          <a:ln/>
        </p:spPr>
        <p:txBody>
          <a:bodyPr/>
          <a:lstStyle>
            <a:lvl1pPr>
              <a:defRPr/>
            </a:lvl1pPr>
          </a:lstStyle>
          <a:p>
            <a:pPr>
              <a:defRPr/>
            </a:pPr>
            <a:fld id="{B473FD19-1998-48BB-BDF9-8BEC9E9283D8}" type="slidenum">
              <a:rPr lang="en-US" altLang="en-US"/>
              <a:pPr>
                <a:defRPr/>
              </a:pPr>
              <a:t>‹#›</a:t>
            </a:fld>
            <a:endParaRPr lang="en-US" altLang="en-US"/>
          </a:p>
        </p:txBody>
      </p:sp>
    </p:spTree>
    <p:extLst>
      <p:ext uri="{BB962C8B-B14F-4D97-AF65-F5344CB8AC3E}">
        <p14:creationId xmlns:p14="http://schemas.microsoft.com/office/powerpoint/2010/main" val="304737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8">
            <a:extLst>
              <a:ext uri="{FF2B5EF4-FFF2-40B4-BE49-F238E27FC236}">
                <a16:creationId xmlns:a16="http://schemas.microsoft.com/office/drawing/2014/main" id="{9C7DB6A9-4D08-4AFC-9C5E-ADDB6185305D}"/>
              </a:ext>
            </a:extLst>
          </p:cNvPr>
          <p:cNvSpPr>
            <a:spLocks noGrp="1" noChangeArrowheads="1"/>
          </p:cNvSpPr>
          <p:nvPr>
            <p:ph type="sldNum" idx="10"/>
          </p:nvPr>
        </p:nvSpPr>
        <p:spPr>
          <a:ln/>
        </p:spPr>
        <p:txBody>
          <a:bodyPr/>
          <a:lstStyle>
            <a:lvl1pPr>
              <a:defRPr/>
            </a:lvl1pPr>
          </a:lstStyle>
          <a:p>
            <a:pPr>
              <a:defRPr/>
            </a:pPr>
            <a:fld id="{1A88911A-1024-4090-BC8B-9A82C55684D9}" type="slidenum">
              <a:rPr lang="en-US" altLang="en-US"/>
              <a:pPr>
                <a:defRPr/>
              </a:pPr>
              <a:t>‹#›</a:t>
            </a:fld>
            <a:endParaRPr lang="en-US" altLang="en-US"/>
          </a:p>
        </p:txBody>
      </p:sp>
    </p:spTree>
    <p:extLst>
      <p:ext uri="{BB962C8B-B14F-4D97-AF65-F5344CB8AC3E}">
        <p14:creationId xmlns:p14="http://schemas.microsoft.com/office/powerpoint/2010/main" val="345792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8">
            <a:extLst>
              <a:ext uri="{FF2B5EF4-FFF2-40B4-BE49-F238E27FC236}">
                <a16:creationId xmlns:a16="http://schemas.microsoft.com/office/drawing/2014/main" id="{DDE624CE-6F41-426C-B706-111A18171A43}"/>
              </a:ext>
            </a:extLst>
          </p:cNvPr>
          <p:cNvSpPr>
            <a:spLocks noGrp="1" noChangeArrowheads="1"/>
          </p:cNvSpPr>
          <p:nvPr>
            <p:ph type="sldNum" idx="10"/>
          </p:nvPr>
        </p:nvSpPr>
        <p:spPr>
          <a:ln/>
        </p:spPr>
        <p:txBody>
          <a:bodyPr/>
          <a:lstStyle>
            <a:lvl1pPr>
              <a:defRPr/>
            </a:lvl1pPr>
          </a:lstStyle>
          <a:p>
            <a:pPr>
              <a:defRPr/>
            </a:pPr>
            <a:fld id="{FB6F2EE4-91AD-4360-863D-1B403F2900DD}" type="slidenum">
              <a:rPr lang="en-US" altLang="en-US"/>
              <a:pPr>
                <a:defRPr/>
              </a:pPr>
              <a:t>‹#›</a:t>
            </a:fld>
            <a:endParaRPr lang="en-US" altLang="en-US"/>
          </a:p>
        </p:txBody>
      </p:sp>
    </p:spTree>
    <p:extLst>
      <p:ext uri="{BB962C8B-B14F-4D97-AF65-F5344CB8AC3E}">
        <p14:creationId xmlns:p14="http://schemas.microsoft.com/office/powerpoint/2010/main" val="174721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8">
            <a:extLst>
              <a:ext uri="{FF2B5EF4-FFF2-40B4-BE49-F238E27FC236}">
                <a16:creationId xmlns:a16="http://schemas.microsoft.com/office/drawing/2014/main" id="{E89F5B46-2F03-41F3-A730-A15A6DD76DDC}"/>
              </a:ext>
            </a:extLst>
          </p:cNvPr>
          <p:cNvSpPr>
            <a:spLocks noGrp="1" noChangeArrowheads="1"/>
          </p:cNvSpPr>
          <p:nvPr>
            <p:ph type="sldNum" idx="10"/>
          </p:nvPr>
        </p:nvSpPr>
        <p:spPr>
          <a:ln/>
        </p:spPr>
        <p:txBody>
          <a:bodyPr/>
          <a:lstStyle>
            <a:lvl1pPr>
              <a:defRPr/>
            </a:lvl1pPr>
          </a:lstStyle>
          <a:p>
            <a:pPr>
              <a:defRPr/>
            </a:pPr>
            <a:fld id="{3E6543E0-E87F-4F71-93E8-5CFD9C5C0322}" type="slidenum">
              <a:rPr lang="en-US" altLang="en-US"/>
              <a:pPr>
                <a:defRPr/>
              </a:pPr>
              <a:t>‹#›</a:t>
            </a:fld>
            <a:endParaRPr lang="en-US" altLang="en-US"/>
          </a:p>
        </p:txBody>
      </p:sp>
    </p:spTree>
    <p:extLst>
      <p:ext uri="{BB962C8B-B14F-4D97-AF65-F5344CB8AC3E}">
        <p14:creationId xmlns:p14="http://schemas.microsoft.com/office/powerpoint/2010/main" val="141990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8">
            <a:extLst>
              <a:ext uri="{FF2B5EF4-FFF2-40B4-BE49-F238E27FC236}">
                <a16:creationId xmlns:a16="http://schemas.microsoft.com/office/drawing/2014/main" id="{4BD54998-FE34-4E7B-AE98-6A07A8FD75D5}"/>
              </a:ext>
            </a:extLst>
          </p:cNvPr>
          <p:cNvSpPr>
            <a:spLocks noGrp="1" noChangeArrowheads="1"/>
          </p:cNvSpPr>
          <p:nvPr>
            <p:ph type="sldNum" idx="10"/>
          </p:nvPr>
        </p:nvSpPr>
        <p:spPr>
          <a:ln/>
        </p:spPr>
        <p:txBody>
          <a:bodyPr/>
          <a:lstStyle>
            <a:lvl1pPr>
              <a:defRPr/>
            </a:lvl1pPr>
          </a:lstStyle>
          <a:p>
            <a:pPr>
              <a:defRPr/>
            </a:pPr>
            <a:fld id="{7227464A-26FD-4586-ABA7-EEEC32E9A111}" type="slidenum">
              <a:rPr lang="en-US" altLang="en-US"/>
              <a:pPr>
                <a:defRPr/>
              </a:pPr>
              <a:t>‹#›</a:t>
            </a:fld>
            <a:endParaRPr lang="en-US" altLang="en-US"/>
          </a:p>
        </p:txBody>
      </p:sp>
    </p:spTree>
    <p:extLst>
      <p:ext uri="{BB962C8B-B14F-4D97-AF65-F5344CB8AC3E}">
        <p14:creationId xmlns:p14="http://schemas.microsoft.com/office/powerpoint/2010/main" val="256447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8">
            <a:extLst>
              <a:ext uri="{FF2B5EF4-FFF2-40B4-BE49-F238E27FC236}">
                <a16:creationId xmlns:a16="http://schemas.microsoft.com/office/drawing/2014/main" id="{905119BB-B721-49C6-9875-0546C1DFCA52}"/>
              </a:ext>
            </a:extLst>
          </p:cNvPr>
          <p:cNvSpPr>
            <a:spLocks noGrp="1" noChangeArrowheads="1"/>
          </p:cNvSpPr>
          <p:nvPr>
            <p:ph type="sldNum" idx="10"/>
          </p:nvPr>
        </p:nvSpPr>
        <p:spPr>
          <a:ln/>
        </p:spPr>
        <p:txBody>
          <a:bodyPr/>
          <a:lstStyle>
            <a:lvl1pPr>
              <a:defRPr/>
            </a:lvl1pPr>
          </a:lstStyle>
          <a:p>
            <a:pPr>
              <a:defRPr/>
            </a:pPr>
            <a:fld id="{9DCF82BD-4EFC-4303-BD37-4332DB72A5EB}" type="slidenum">
              <a:rPr lang="en-US" altLang="en-US"/>
              <a:pPr>
                <a:defRPr/>
              </a:pPr>
              <a:t>‹#›</a:t>
            </a:fld>
            <a:endParaRPr lang="en-US" altLang="en-US"/>
          </a:p>
        </p:txBody>
      </p:sp>
    </p:spTree>
    <p:extLst>
      <p:ext uri="{BB962C8B-B14F-4D97-AF65-F5344CB8AC3E}">
        <p14:creationId xmlns:p14="http://schemas.microsoft.com/office/powerpoint/2010/main" val="111782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
            <a:extLst>
              <a:ext uri="{FF2B5EF4-FFF2-40B4-BE49-F238E27FC236}">
                <a16:creationId xmlns:a16="http://schemas.microsoft.com/office/drawing/2014/main" id="{A28C93F8-4EE1-448A-BCAE-B8C886C87910}"/>
              </a:ext>
            </a:extLst>
          </p:cNvPr>
          <p:cNvGrpSpPr>
            <a:grpSpLocks/>
          </p:cNvGrpSpPr>
          <p:nvPr/>
        </p:nvGrpSpPr>
        <p:grpSpPr bwMode="auto">
          <a:xfrm>
            <a:off x="-87313" y="-93663"/>
            <a:ext cx="2868613" cy="6948488"/>
            <a:chOff x="-55" y="-59"/>
            <a:chExt cx="1807" cy="4377"/>
          </a:xfrm>
        </p:grpSpPr>
        <p:sp>
          <p:nvSpPr>
            <p:cNvPr id="1032" name="Freeform 2">
              <a:extLst>
                <a:ext uri="{FF2B5EF4-FFF2-40B4-BE49-F238E27FC236}">
                  <a16:creationId xmlns:a16="http://schemas.microsoft.com/office/drawing/2014/main" id="{45D50FCA-BA0C-4441-BAFA-F1289022BE8D}"/>
                </a:ext>
              </a:extLst>
            </p:cNvPr>
            <p:cNvSpPr>
              <a:spLocks noChangeArrowheads="1"/>
            </p:cNvSpPr>
            <p:nvPr/>
          </p:nvSpPr>
          <p:spPr bwMode="auto">
            <a:xfrm>
              <a:off x="-5" y="3262"/>
              <a:ext cx="472" cy="802"/>
            </a:xfrm>
            <a:custGeom>
              <a:avLst/>
              <a:gdLst/>
              <a:ahLst/>
              <a:cxnLst/>
              <a:rect l="0" t="0" r="0" b="0"/>
              <a:pathLst/>
            </a:custGeom>
            <a:solidFill>
              <a:srgbClr val="F2DFFD">
                <a:alpha val="50195"/>
              </a:srgbClr>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nvGrpSpPr>
            <p:cNvPr id="1033" name="Group 3">
              <a:extLst>
                <a:ext uri="{FF2B5EF4-FFF2-40B4-BE49-F238E27FC236}">
                  <a16:creationId xmlns:a16="http://schemas.microsoft.com/office/drawing/2014/main" id="{DC0CC0E3-AAD7-4D0E-9F64-1B1829BE6A9C}"/>
                </a:ext>
              </a:extLst>
            </p:cNvPr>
            <p:cNvGrpSpPr>
              <a:grpSpLocks/>
            </p:cNvGrpSpPr>
            <p:nvPr/>
          </p:nvGrpSpPr>
          <p:grpSpPr bwMode="auto">
            <a:xfrm>
              <a:off x="104" y="2441"/>
              <a:ext cx="451" cy="443"/>
              <a:chOff x="104" y="2441"/>
              <a:chExt cx="451" cy="443"/>
            </a:xfrm>
          </p:grpSpPr>
          <p:sp>
            <p:nvSpPr>
              <p:cNvPr id="1071" name="Freeform 4">
                <a:extLst>
                  <a:ext uri="{FF2B5EF4-FFF2-40B4-BE49-F238E27FC236}">
                    <a16:creationId xmlns:a16="http://schemas.microsoft.com/office/drawing/2014/main" id="{F1CF1A87-36E5-43D9-A25A-D8DA0928BA2F}"/>
                  </a:ext>
                </a:extLst>
              </p:cNvPr>
              <p:cNvSpPr>
                <a:spLocks noChangeArrowheads="1"/>
              </p:cNvSpPr>
              <p:nvPr/>
            </p:nvSpPr>
            <p:spPr bwMode="auto">
              <a:xfrm>
                <a:off x="104" y="2441"/>
                <a:ext cx="143" cy="167"/>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72" name="Freeform 5">
                <a:extLst>
                  <a:ext uri="{FF2B5EF4-FFF2-40B4-BE49-F238E27FC236}">
                    <a16:creationId xmlns:a16="http://schemas.microsoft.com/office/drawing/2014/main" id="{34F1CCEF-E7BB-464B-973A-F916656B9483}"/>
                  </a:ext>
                </a:extLst>
              </p:cNvPr>
              <p:cNvSpPr>
                <a:spLocks noChangeArrowheads="1"/>
              </p:cNvSpPr>
              <p:nvPr/>
            </p:nvSpPr>
            <p:spPr bwMode="auto">
              <a:xfrm>
                <a:off x="311" y="2520"/>
                <a:ext cx="245" cy="138"/>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73" name="Freeform 6">
                <a:extLst>
                  <a:ext uri="{FF2B5EF4-FFF2-40B4-BE49-F238E27FC236}">
                    <a16:creationId xmlns:a16="http://schemas.microsoft.com/office/drawing/2014/main" id="{EF200628-6D98-4D18-A345-918E6D3B551B}"/>
                  </a:ext>
                </a:extLst>
              </p:cNvPr>
              <p:cNvSpPr>
                <a:spLocks noChangeArrowheads="1"/>
              </p:cNvSpPr>
              <p:nvPr/>
            </p:nvSpPr>
            <p:spPr bwMode="auto">
              <a:xfrm>
                <a:off x="262" y="2814"/>
                <a:ext cx="256" cy="71"/>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sp>
          <p:nvSpPr>
            <p:cNvPr id="1034" name="Freeform 7">
              <a:extLst>
                <a:ext uri="{FF2B5EF4-FFF2-40B4-BE49-F238E27FC236}">
                  <a16:creationId xmlns:a16="http://schemas.microsoft.com/office/drawing/2014/main" id="{7535BDC0-1E8F-4872-9229-2CE623F1B8FF}"/>
                </a:ext>
              </a:extLst>
            </p:cNvPr>
            <p:cNvSpPr>
              <a:spLocks noChangeArrowheads="1"/>
            </p:cNvSpPr>
            <p:nvPr/>
          </p:nvSpPr>
          <p:spPr bwMode="auto">
            <a:xfrm>
              <a:off x="90" y="1736"/>
              <a:ext cx="710" cy="768"/>
            </a:xfrm>
            <a:custGeom>
              <a:avLst/>
              <a:gdLst/>
              <a:ahLst/>
              <a:cxnLst/>
              <a:rect l="0" t="0" r="0" b="0"/>
              <a:pathLst/>
            </a:custGeom>
            <a:solidFill>
              <a:srgbClr val="EBF7FF">
                <a:alpha val="50195"/>
              </a:srgbClr>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nvGrpSpPr>
            <p:cNvPr id="1035" name="Group 8">
              <a:extLst>
                <a:ext uri="{FF2B5EF4-FFF2-40B4-BE49-F238E27FC236}">
                  <a16:creationId xmlns:a16="http://schemas.microsoft.com/office/drawing/2014/main" id="{6B41B1C7-0114-4380-A2A3-08B40FFB791D}"/>
                </a:ext>
              </a:extLst>
            </p:cNvPr>
            <p:cNvGrpSpPr>
              <a:grpSpLocks/>
            </p:cNvGrpSpPr>
            <p:nvPr/>
          </p:nvGrpSpPr>
          <p:grpSpPr bwMode="auto">
            <a:xfrm>
              <a:off x="-24" y="1715"/>
              <a:ext cx="1777" cy="1723"/>
              <a:chOff x="-24" y="1715"/>
              <a:chExt cx="1777" cy="1723"/>
            </a:xfrm>
          </p:grpSpPr>
          <p:sp>
            <p:nvSpPr>
              <p:cNvPr id="1062" name="Freeform 9">
                <a:extLst>
                  <a:ext uri="{FF2B5EF4-FFF2-40B4-BE49-F238E27FC236}">
                    <a16:creationId xmlns:a16="http://schemas.microsoft.com/office/drawing/2014/main" id="{29442B59-8E15-4836-8CC9-6351FC15F335}"/>
                  </a:ext>
                </a:extLst>
              </p:cNvPr>
              <p:cNvSpPr>
                <a:spLocks noChangeArrowheads="1"/>
              </p:cNvSpPr>
              <p:nvPr/>
            </p:nvSpPr>
            <p:spPr bwMode="auto">
              <a:xfrm rot="-10440000">
                <a:off x="175" y="1746"/>
                <a:ext cx="614" cy="634"/>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3" name="Freeform 10">
                <a:extLst>
                  <a:ext uri="{FF2B5EF4-FFF2-40B4-BE49-F238E27FC236}">
                    <a16:creationId xmlns:a16="http://schemas.microsoft.com/office/drawing/2014/main" id="{30D4C53A-C41E-45C9-A8E5-3E14390202DB}"/>
                  </a:ext>
                </a:extLst>
              </p:cNvPr>
              <p:cNvSpPr>
                <a:spLocks noChangeArrowheads="1"/>
              </p:cNvSpPr>
              <p:nvPr/>
            </p:nvSpPr>
            <p:spPr bwMode="auto">
              <a:xfrm rot="-10440000">
                <a:off x="10" y="1864"/>
                <a:ext cx="514" cy="644"/>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4" name="Freeform 11">
                <a:extLst>
                  <a:ext uri="{FF2B5EF4-FFF2-40B4-BE49-F238E27FC236}">
                    <a16:creationId xmlns:a16="http://schemas.microsoft.com/office/drawing/2014/main" id="{1346D6BB-2D05-4F72-9128-1DF50FD3ECDE}"/>
                  </a:ext>
                </a:extLst>
              </p:cNvPr>
              <p:cNvSpPr>
                <a:spLocks noChangeArrowheads="1"/>
              </p:cNvSpPr>
              <p:nvPr/>
            </p:nvSpPr>
            <p:spPr bwMode="auto">
              <a:xfrm rot="-10440000">
                <a:off x="167" y="1998"/>
                <a:ext cx="182" cy="326"/>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5" name="Freeform 12">
                <a:extLst>
                  <a:ext uri="{FF2B5EF4-FFF2-40B4-BE49-F238E27FC236}">
                    <a16:creationId xmlns:a16="http://schemas.microsoft.com/office/drawing/2014/main" id="{EB39DDF2-9F11-4B19-8B7A-A3B0D8D2D6A3}"/>
                  </a:ext>
                </a:extLst>
              </p:cNvPr>
              <p:cNvSpPr>
                <a:spLocks noChangeArrowheads="1"/>
              </p:cNvSpPr>
              <p:nvPr/>
            </p:nvSpPr>
            <p:spPr bwMode="auto">
              <a:xfrm rot="-10440000">
                <a:off x="544" y="2422"/>
                <a:ext cx="167" cy="195"/>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6" name="Freeform 13">
                <a:extLst>
                  <a:ext uri="{FF2B5EF4-FFF2-40B4-BE49-F238E27FC236}">
                    <a16:creationId xmlns:a16="http://schemas.microsoft.com/office/drawing/2014/main" id="{37821753-EB93-4CBA-92BA-69FA9BDFBA7A}"/>
                  </a:ext>
                </a:extLst>
              </p:cNvPr>
              <p:cNvSpPr>
                <a:spLocks noChangeArrowheads="1"/>
              </p:cNvSpPr>
              <p:nvPr/>
            </p:nvSpPr>
            <p:spPr bwMode="auto">
              <a:xfrm rot="-10440000">
                <a:off x="498" y="2475"/>
                <a:ext cx="41" cy="115"/>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nvGrpSpPr>
              <p:cNvPr id="1067" name="Group 14">
                <a:extLst>
                  <a:ext uri="{FF2B5EF4-FFF2-40B4-BE49-F238E27FC236}">
                    <a16:creationId xmlns:a16="http://schemas.microsoft.com/office/drawing/2014/main" id="{85FDDFFA-3531-4447-9481-6796CEA5B0A9}"/>
                  </a:ext>
                </a:extLst>
              </p:cNvPr>
              <p:cNvGrpSpPr>
                <a:grpSpLocks/>
              </p:cNvGrpSpPr>
              <p:nvPr/>
            </p:nvGrpSpPr>
            <p:grpSpPr bwMode="auto">
              <a:xfrm>
                <a:off x="402" y="2663"/>
                <a:ext cx="1351" cy="775"/>
                <a:chOff x="402" y="2663"/>
                <a:chExt cx="1351" cy="775"/>
              </a:xfrm>
            </p:grpSpPr>
            <p:sp>
              <p:nvSpPr>
                <p:cNvPr id="1068" name="Freeform 15">
                  <a:extLst>
                    <a:ext uri="{FF2B5EF4-FFF2-40B4-BE49-F238E27FC236}">
                      <a16:creationId xmlns:a16="http://schemas.microsoft.com/office/drawing/2014/main" id="{F0BD2ED1-0E6B-46DD-A48B-44DA595649D6}"/>
                    </a:ext>
                  </a:extLst>
                </p:cNvPr>
                <p:cNvSpPr>
                  <a:spLocks noChangeArrowheads="1"/>
                </p:cNvSpPr>
                <p:nvPr/>
              </p:nvSpPr>
              <p:spPr bwMode="auto">
                <a:xfrm rot="4200000">
                  <a:off x="587" y="2857"/>
                  <a:ext cx="340" cy="630"/>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9" name="Freeform 16">
                  <a:extLst>
                    <a:ext uri="{FF2B5EF4-FFF2-40B4-BE49-F238E27FC236}">
                      <a16:creationId xmlns:a16="http://schemas.microsoft.com/office/drawing/2014/main" id="{5C45786E-E8A5-4A05-8D5E-55B7E3159B7A}"/>
                    </a:ext>
                  </a:extLst>
                </p:cNvPr>
                <p:cNvSpPr>
                  <a:spLocks noChangeArrowheads="1"/>
                </p:cNvSpPr>
                <p:nvPr/>
              </p:nvSpPr>
              <p:spPr bwMode="auto">
                <a:xfrm rot="4200000">
                  <a:off x="1457" y="2785"/>
                  <a:ext cx="78" cy="259"/>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70" name="Freeform 17">
                  <a:extLst>
                    <a:ext uri="{FF2B5EF4-FFF2-40B4-BE49-F238E27FC236}">
                      <a16:creationId xmlns:a16="http://schemas.microsoft.com/office/drawing/2014/main" id="{7B22D044-7660-4BD8-B8FC-360F21CEBE54}"/>
                    </a:ext>
                  </a:extLst>
                </p:cNvPr>
                <p:cNvSpPr>
                  <a:spLocks noChangeArrowheads="1"/>
                </p:cNvSpPr>
                <p:nvPr/>
              </p:nvSpPr>
              <p:spPr bwMode="auto">
                <a:xfrm rot="4200000">
                  <a:off x="1638" y="2715"/>
                  <a:ext cx="142" cy="44"/>
                </a:xfrm>
                <a:custGeom>
                  <a:avLst/>
                  <a:gdLst/>
                  <a:ahLst/>
                  <a:cxnLst/>
                  <a:rect l="0" t="0" r="0" b="0"/>
                  <a:pathLst/>
                </a:custGeom>
                <a:solidFill>
                  <a:srgbClr val="EBF7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grpSp>
        <p:grpSp>
          <p:nvGrpSpPr>
            <p:cNvPr id="1036" name="Group 18">
              <a:extLst>
                <a:ext uri="{FF2B5EF4-FFF2-40B4-BE49-F238E27FC236}">
                  <a16:creationId xmlns:a16="http://schemas.microsoft.com/office/drawing/2014/main" id="{9D1AE03F-4BE9-4E20-A593-EC135F30DCF8}"/>
                </a:ext>
              </a:extLst>
            </p:cNvPr>
            <p:cNvGrpSpPr>
              <a:grpSpLocks/>
            </p:cNvGrpSpPr>
            <p:nvPr/>
          </p:nvGrpSpPr>
          <p:grpSpPr bwMode="auto">
            <a:xfrm>
              <a:off x="343" y="3854"/>
              <a:ext cx="391" cy="423"/>
              <a:chOff x="343" y="3854"/>
              <a:chExt cx="391" cy="423"/>
            </a:xfrm>
          </p:grpSpPr>
          <p:sp>
            <p:nvSpPr>
              <p:cNvPr id="1059" name="Freeform 19">
                <a:extLst>
                  <a:ext uri="{FF2B5EF4-FFF2-40B4-BE49-F238E27FC236}">
                    <a16:creationId xmlns:a16="http://schemas.microsoft.com/office/drawing/2014/main" id="{B1E023CF-AF48-4DE4-A142-2803952C13C7}"/>
                  </a:ext>
                </a:extLst>
              </p:cNvPr>
              <p:cNvSpPr>
                <a:spLocks noChangeArrowheads="1"/>
              </p:cNvSpPr>
              <p:nvPr/>
            </p:nvSpPr>
            <p:spPr bwMode="auto">
              <a:xfrm>
                <a:off x="343" y="3854"/>
                <a:ext cx="124" cy="159"/>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0" name="Freeform 20">
                <a:extLst>
                  <a:ext uri="{FF2B5EF4-FFF2-40B4-BE49-F238E27FC236}">
                    <a16:creationId xmlns:a16="http://schemas.microsoft.com/office/drawing/2014/main" id="{3F780D89-1D2E-4375-93B8-58A0DA930415}"/>
                  </a:ext>
                </a:extLst>
              </p:cNvPr>
              <p:cNvSpPr>
                <a:spLocks noChangeArrowheads="1"/>
              </p:cNvSpPr>
              <p:nvPr/>
            </p:nvSpPr>
            <p:spPr bwMode="auto">
              <a:xfrm>
                <a:off x="522" y="3930"/>
                <a:ext cx="212" cy="132"/>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61" name="Freeform 21">
                <a:extLst>
                  <a:ext uri="{FF2B5EF4-FFF2-40B4-BE49-F238E27FC236}">
                    <a16:creationId xmlns:a16="http://schemas.microsoft.com/office/drawing/2014/main" id="{C11B2A8D-FC10-4942-9611-DBD1FAEED81E}"/>
                  </a:ext>
                </a:extLst>
              </p:cNvPr>
              <p:cNvSpPr>
                <a:spLocks noChangeArrowheads="1"/>
              </p:cNvSpPr>
              <p:nvPr/>
            </p:nvSpPr>
            <p:spPr bwMode="auto">
              <a:xfrm>
                <a:off x="480" y="4210"/>
                <a:ext cx="222" cy="67"/>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grpSp>
          <p:nvGrpSpPr>
            <p:cNvPr id="1037" name="Group 22">
              <a:extLst>
                <a:ext uri="{FF2B5EF4-FFF2-40B4-BE49-F238E27FC236}">
                  <a16:creationId xmlns:a16="http://schemas.microsoft.com/office/drawing/2014/main" id="{EFDDCCAF-0FD9-41C1-B57A-DD8F53C8A3A0}"/>
                </a:ext>
              </a:extLst>
            </p:cNvPr>
            <p:cNvGrpSpPr>
              <a:grpSpLocks/>
            </p:cNvGrpSpPr>
            <p:nvPr/>
          </p:nvGrpSpPr>
          <p:grpSpPr bwMode="auto">
            <a:xfrm>
              <a:off x="249" y="1102"/>
              <a:ext cx="411" cy="499"/>
              <a:chOff x="249" y="1102"/>
              <a:chExt cx="411" cy="499"/>
            </a:xfrm>
          </p:grpSpPr>
          <p:sp>
            <p:nvSpPr>
              <p:cNvPr id="1056" name="Freeform 23">
                <a:extLst>
                  <a:ext uri="{FF2B5EF4-FFF2-40B4-BE49-F238E27FC236}">
                    <a16:creationId xmlns:a16="http://schemas.microsoft.com/office/drawing/2014/main" id="{755D3AA9-F2EC-4E4B-BC81-1D12AFA57FDC}"/>
                  </a:ext>
                </a:extLst>
              </p:cNvPr>
              <p:cNvSpPr>
                <a:spLocks noChangeArrowheads="1"/>
              </p:cNvSpPr>
              <p:nvPr/>
            </p:nvSpPr>
            <p:spPr bwMode="auto">
              <a:xfrm>
                <a:off x="249" y="1102"/>
                <a:ext cx="131" cy="188"/>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7" name="Freeform 24">
                <a:extLst>
                  <a:ext uri="{FF2B5EF4-FFF2-40B4-BE49-F238E27FC236}">
                    <a16:creationId xmlns:a16="http://schemas.microsoft.com/office/drawing/2014/main" id="{6218B018-7441-47D5-980C-8D91D1CCE85F}"/>
                  </a:ext>
                </a:extLst>
              </p:cNvPr>
              <p:cNvSpPr>
                <a:spLocks noChangeArrowheads="1"/>
              </p:cNvSpPr>
              <p:nvPr/>
            </p:nvSpPr>
            <p:spPr bwMode="auto">
              <a:xfrm>
                <a:off x="437" y="1191"/>
                <a:ext cx="223" cy="156"/>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8" name="Freeform 25">
                <a:extLst>
                  <a:ext uri="{FF2B5EF4-FFF2-40B4-BE49-F238E27FC236}">
                    <a16:creationId xmlns:a16="http://schemas.microsoft.com/office/drawing/2014/main" id="{C87BFDC8-A202-4A93-BB31-B18D4FE61006}"/>
                  </a:ext>
                </a:extLst>
              </p:cNvPr>
              <p:cNvSpPr>
                <a:spLocks noChangeArrowheads="1"/>
              </p:cNvSpPr>
              <p:nvPr/>
            </p:nvSpPr>
            <p:spPr bwMode="auto">
              <a:xfrm>
                <a:off x="393" y="1522"/>
                <a:ext cx="233" cy="79"/>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grpSp>
          <p:nvGrpSpPr>
            <p:cNvPr id="1038" name="Group 26">
              <a:extLst>
                <a:ext uri="{FF2B5EF4-FFF2-40B4-BE49-F238E27FC236}">
                  <a16:creationId xmlns:a16="http://schemas.microsoft.com/office/drawing/2014/main" id="{E33DFE34-F75B-45B2-8D93-87C2EC5AA417}"/>
                </a:ext>
              </a:extLst>
            </p:cNvPr>
            <p:cNvGrpSpPr>
              <a:grpSpLocks/>
            </p:cNvGrpSpPr>
            <p:nvPr/>
          </p:nvGrpSpPr>
          <p:grpSpPr bwMode="auto">
            <a:xfrm>
              <a:off x="815" y="0"/>
              <a:ext cx="344" cy="366"/>
              <a:chOff x="815" y="0"/>
              <a:chExt cx="344" cy="366"/>
            </a:xfrm>
          </p:grpSpPr>
          <p:sp>
            <p:nvSpPr>
              <p:cNvPr id="1053" name="Freeform 27">
                <a:extLst>
                  <a:ext uri="{FF2B5EF4-FFF2-40B4-BE49-F238E27FC236}">
                    <a16:creationId xmlns:a16="http://schemas.microsoft.com/office/drawing/2014/main" id="{0B5BB46D-20D5-4709-ACD9-CB8038945E82}"/>
                  </a:ext>
                </a:extLst>
              </p:cNvPr>
              <p:cNvSpPr>
                <a:spLocks noChangeArrowheads="1"/>
              </p:cNvSpPr>
              <p:nvPr/>
            </p:nvSpPr>
            <p:spPr bwMode="auto">
              <a:xfrm>
                <a:off x="815" y="0"/>
                <a:ext cx="110" cy="138"/>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4" name="Freeform 28">
                <a:extLst>
                  <a:ext uri="{FF2B5EF4-FFF2-40B4-BE49-F238E27FC236}">
                    <a16:creationId xmlns:a16="http://schemas.microsoft.com/office/drawing/2014/main" id="{5CE19F29-D4BA-46C6-B8DF-A16B01AC4BA3}"/>
                  </a:ext>
                </a:extLst>
              </p:cNvPr>
              <p:cNvSpPr>
                <a:spLocks noChangeArrowheads="1"/>
              </p:cNvSpPr>
              <p:nvPr/>
            </p:nvSpPr>
            <p:spPr bwMode="auto">
              <a:xfrm>
                <a:off x="973" y="66"/>
                <a:ext cx="187" cy="114"/>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5" name="Freeform 29">
                <a:extLst>
                  <a:ext uri="{FF2B5EF4-FFF2-40B4-BE49-F238E27FC236}">
                    <a16:creationId xmlns:a16="http://schemas.microsoft.com/office/drawing/2014/main" id="{E9EC8433-ECA2-46C7-AE5D-BD3B8FD8B2AC}"/>
                  </a:ext>
                </a:extLst>
              </p:cNvPr>
              <p:cNvSpPr>
                <a:spLocks noChangeArrowheads="1"/>
              </p:cNvSpPr>
              <p:nvPr/>
            </p:nvSpPr>
            <p:spPr bwMode="auto">
              <a:xfrm>
                <a:off x="935" y="309"/>
                <a:ext cx="195" cy="58"/>
              </a:xfrm>
              <a:custGeom>
                <a:avLst/>
                <a:gdLst/>
                <a:ahLst/>
                <a:cxnLst/>
                <a:rect l="0" t="0" r="0" b="0"/>
                <a:pathLst/>
              </a:custGeom>
              <a:solidFill>
                <a:srgbClr val="FFFFCC"/>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sp>
          <p:nvSpPr>
            <p:cNvPr id="1039" name="Freeform 30">
              <a:extLst>
                <a:ext uri="{FF2B5EF4-FFF2-40B4-BE49-F238E27FC236}">
                  <a16:creationId xmlns:a16="http://schemas.microsoft.com/office/drawing/2014/main" id="{B30E36DF-06E3-4297-8EA6-150F594B5BC5}"/>
                </a:ext>
              </a:extLst>
            </p:cNvPr>
            <p:cNvSpPr>
              <a:spLocks noChangeArrowheads="1"/>
            </p:cNvSpPr>
            <p:nvPr/>
          </p:nvSpPr>
          <p:spPr bwMode="auto">
            <a:xfrm>
              <a:off x="87" y="94"/>
              <a:ext cx="699" cy="756"/>
            </a:xfrm>
            <a:custGeom>
              <a:avLst/>
              <a:gdLst/>
              <a:ahLst/>
              <a:cxnLst/>
              <a:rect l="0" t="0" r="0" b="0"/>
              <a:pathLst/>
            </a:custGeom>
            <a:solidFill>
              <a:srgbClr val="EDFAD2">
                <a:alpha val="50195"/>
              </a:srgbClr>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0" name="Freeform 31">
              <a:extLst>
                <a:ext uri="{FF2B5EF4-FFF2-40B4-BE49-F238E27FC236}">
                  <a16:creationId xmlns:a16="http://schemas.microsoft.com/office/drawing/2014/main" id="{ED7A7ED8-6FFD-4AA8-AB1C-94DB3BB42513}"/>
                </a:ext>
              </a:extLst>
            </p:cNvPr>
            <p:cNvSpPr>
              <a:spLocks noChangeArrowheads="1"/>
            </p:cNvSpPr>
            <p:nvPr/>
          </p:nvSpPr>
          <p:spPr bwMode="auto">
            <a:xfrm rot="840000">
              <a:off x="243" y="3404"/>
              <a:ext cx="132" cy="167"/>
            </a:xfrm>
            <a:custGeom>
              <a:avLst/>
              <a:gdLst/>
              <a:ahLst/>
              <a:cxnLst/>
              <a:rect l="0" t="0" r="0" b="0"/>
              <a:pathLst/>
            </a:custGeom>
            <a:solidFill>
              <a:srgbClr val="F2DFFD"/>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1" name="Freeform 32">
              <a:extLst>
                <a:ext uri="{FF2B5EF4-FFF2-40B4-BE49-F238E27FC236}">
                  <a16:creationId xmlns:a16="http://schemas.microsoft.com/office/drawing/2014/main" id="{A6370773-8129-44B1-8E99-A23DC84A6632}"/>
                </a:ext>
              </a:extLst>
            </p:cNvPr>
            <p:cNvSpPr>
              <a:spLocks noChangeArrowheads="1"/>
            </p:cNvSpPr>
            <p:nvPr/>
          </p:nvSpPr>
          <p:spPr bwMode="auto">
            <a:xfrm rot="840000">
              <a:off x="267" y="3592"/>
              <a:ext cx="66" cy="43"/>
            </a:xfrm>
            <a:custGeom>
              <a:avLst/>
              <a:gdLst/>
              <a:ahLst/>
              <a:cxnLst/>
              <a:rect l="0" t="0" r="0" b="0"/>
              <a:pathLst/>
            </a:custGeom>
            <a:solidFill>
              <a:srgbClr val="F2DFFD"/>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2" name="Freeform 33">
              <a:extLst>
                <a:ext uri="{FF2B5EF4-FFF2-40B4-BE49-F238E27FC236}">
                  <a16:creationId xmlns:a16="http://schemas.microsoft.com/office/drawing/2014/main" id="{AFE203B3-B7FA-4DD3-84E4-031C1FE1FA35}"/>
                </a:ext>
              </a:extLst>
            </p:cNvPr>
            <p:cNvSpPr>
              <a:spLocks noChangeArrowheads="1"/>
            </p:cNvSpPr>
            <p:nvPr/>
          </p:nvSpPr>
          <p:spPr bwMode="auto">
            <a:xfrm>
              <a:off x="11" y="4110"/>
              <a:ext cx="118" cy="209"/>
            </a:xfrm>
            <a:custGeom>
              <a:avLst/>
              <a:gdLst/>
              <a:ahLst/>
              <a:cxnLst/>
              <a:rect l="0" t="0" r="0" b="0"/>
              <a:pathLst/>
            </a:custGeom>
            <a:solidFill>
              <a:srgbClr val="F2DFFD"/>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3" name="Freeform 34">
              <a:extLst>
                <a:ext uri="{FF2B5EF4-FFF2-40B4-BE49-F238E27FC236}">
                  <a16:creationId xmlns:a16="http://schemas.microsoft.com/office/drawing/2014/main" id="{AD2B4C36-CD7F-4C21-A11C-99695BCF2DC3}"/>
                </a:ext>
              </a:extLst>
            </p:cNvPr>
            <p:cNvSpPr>
              <a:spLocks noChangeArrowheads="1"/>
            </p:cNvSpPr>
            <p:nvPr/>
          </p:nvSpPr>
          <p:spPr bwMode="auto">
            <a:xfrm>
              <a:off x="0" y="3968"/>
              <a:ext cx="130" cy="128"/>
            </a:xfrm>
            <a:custGeom>
              <a:avLst/>
              <a:gdLst/>
              <a:ahLst/>
              <a:cxnLst/>
              <a:rect l="0" t="0" r="0" b="0"/>
              <a:pathLst/>
            </a:custGeom>
            <a:solidFill>
              <a:srgbClr val="F2DFFD"/>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4" name="Freeform 35">
              <a:extLst>
                <a:ext uri="{FF2B5EF4-FFF2-40B4-BE49-F238E27FC236}">
                  <a16:creationId xmlns:a16="http://schemas.microsoft.com/office/drawing/2014/main" id="{2BDF84DB-8F67-4B57-82FC-A8C45E0BB5E8}"/>
                </a:ext>
              </a:extLst>
            </p:cNvPr>
            <p:cNvSpPr>
              <a:spLocks noChangeArrowheads="1"/>
            </p:cNvSpPr>
            <p:nvPr/>
          </p:nvSpPr>
          <p:spPr bwMode="auto">
            <a:xfrm>
              <a:off x="0" y="3949"/>
              <a:ext cx="47" cy="86"/>
            </a:xfrm>
            <a:custGeom>
              <a:avLst/>
              <a:gdLst/>
              <a:ahLst/>
              <a:cxnLst/>
              <a:rect l="0" t="0" r="0" b="0"/>
              <a:pathLst/>
            </a:custGeom>
            <a:solidFill>
              <a:srgbClr val="F2DFFD"/>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5" name="Freeform 36">
              <a:extLst>
                <a:ext uri="{FF2B5EF4-FFF2-40B4-BE49-F238E27FC236}">
                  <a16:creationId xmlns:a16="http://schemas.microsoft.com/office/drawing/2014/main" id="{7345148C-B715-44E1-B9C3-ADECFCA207E7}"/>
                </a:ext>
              </a:extLst>
            </p:cNvPr>
            <p:cNvSpPr>
              <a:spLocks noChangeArrowheads="1"/>
            </p:cNvSpPr>
            <p:nvPr/>
          </p:nvSpPr>
          <p:spPr bwMode="auto">
            <a:xfrm>
              <a:off x="0" y="3239"/>
              <a:ext cx="497" cy="740"/>
            </a:xfrm>
            <a:custGeom>
              <a:avLst/>
              <a:gdLst/>
              <a:ahLst/>
              <a:cxnLst/>
              <a:rect l="0" t="0" r="0" b="0"/>
              <a:pathLst/>
            </a:custGeom>
            <a:solidFill>
              <a:srgbClr val="F2DFFD"/>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6" name="Freeform 37">
              <a:extLst>
                <a:ext uri="{FF2B5EF4-FFF2-40B4-BE49-F238E27FC236}">
                  <a16:creationId xmlns:a16="http://schemas.microsoft.com/office/drawing/2014/main" id="{EB2DBBCB-FC8B-4A3A-A990-2BA2E1DAB949}"/>
                </a:ext>
              </a:extLst>
            </p:cNvPr>
            <p:cNvSpPr>
              <a:spLocks noChangeArrowheads="1"/>
            </p:cNvSpPr>
            <p:nvPr/>
          </p:nvSpPr>
          <p:spPr bwMode="auto">
            <a:xfrm rot="1560000">
              <a:off x="21" y="409"/>
              <a:ext cx="344" cy="245"/>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7" name="Freeform 38">
              <a:extLst>
                <a:ext uri="{FF2B5EF4-FFF2-40B4-BE49-F238E27FC236}">
                  <a16:creationId xmlns:a16="http://schemas.microsoft.com/office/drawing/2014/main" id="{F6ADDA7D-723E-4B69-8239-5A9AD537D87E}"/>
                </a:ext>
              </a:extLst>
            </p:cNvPr>
            <p:cNvSpPr>
              <a:spLocks noChangeArrowheads="1"/>
            </p:cNvSpPr>
            <p:nvPr/>
          </p:nvSpPr>
          <p:spPr bwMode="auto">
            <a:xfrm rot="1560000">
              <a:off x="242" y="755"/>
              <a:ext cx="167" cy="115"/>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8" name="Freeform 39">
              <a:extLst>
                <a:ext uri="{FF2B5EF4-FFF2-40B4-BE49-F238E27FC236}">
                  <a16:creationId xmlns:a16="http://schemas.microsoft.com/office/drawing/2014/main" id="{498DA29C-5629-4722-9E71-B9D99893E119}"/>
                </a:ext>
              </a:extLst>
            </p:cNvPr>
            <p:cNvSpPr>
              <a:spLocks noChangeArrowheads="1"/>
            </p:cNvSpPr>
            <p:nvPr/>
          </p:nvSpPr>
          <p:spPr bwMode="auto">
            <a:xfrm rot="1560000">
              <a:off x="574" y="286"/>
              <a:ext cx="147" cy="160"/>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49" name="Freeform 40">
              <a:extLst>
                <a:ext uri="{FF2B5EF4-FFF2-40B4-BE49-F238E27FC236}">
                  <a16:creationId xmlns:a16="http://schemas.microsoft.com/office/drawing/2014/main" id="{31E8012B-C3A3-4DD9-987A-986387446222}"/>
                </a:ext>
              </a:extLst>
            </p:cNvPr>
            <p:cNvSpPr>
              <a:spLocks noChangeArrowheads="1"/>
            </p:cNvSpPr>
            <p:nvPr/>
          </p:nvSpPr>
          <p:spPr bwMode="auto">
            <a:xfrm rot="1560000">
              <a:off x="237" y="720"/>
              <a:ext cx="62" cy="97"/>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0" name="Freeform 41">
              <a:extLst>
                <a:ext uri="{FF2B5EF4-FFF2-40B4-BE49-F238E27FC236}">
                  <a16:creationId xmlns:a16="http://schemas.microsoft.com/office/drawing/2014/main" id="{4A19AAAE-F43D-4644-B450-0661DA732942}"/>
                </a:ext>
              </a:extLst>
            </p:cNvPr>
            <p:cNvSpPr>
              <a:spLocks noChangeArrowheads="1"/>
            </p:cNvSpPr>
            <p:nvPr/>
          </p:nvSpPr>
          <p:spPr bwMode="auto">
            <a:xfrm rot="1560000">
              <a:off x="586" y="465"/>
              <a:ext cx="72" cy="41"/>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1" name="Freeform 42">
              <a:extLst>
                <a:ext uri="{FF2B5EF4-FFF2-40B4-BE49-F238E27FC236}">
                  <a16:creationId xmlns:a16="http://schemas.microsoft.com/office/drawing/2014/main" id="{D7FC11B5-C3CC-4A2C-A7C1-91796C3DDA01}"/>
                </a:ext>
              </a:extLst>
            </p:cNvPr>
            <p:cNvSpPr>
              <a:spLocks noChangeArrowheads="1"/>
            </p:cNvSpPr>
            <p:nvPr/>
          </p:nvSpPr>
          <p:spPr bwMode="auto">
            <a:xfrm>
              <a:off x="0" y="886"/>
              <a:ext cx="360" cy="650"/>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1052" name="Freeform 43">
              <a:extLst>
                <a:ext uri="{FF2B5EF4-FFF2-40B4-BE49-F238E27FC236}">
                  <a16:creationId xmlns:a16="http://schemas.microsoft.com/office/drawing/2014/main" id="{1F244141-7FB2-4C58-9FCC-3C60542B10D9}"/>
                </a:ext>
              </a:extLst>
            </p:cNvPr>
            <p:cNvSpPr>
              <a:spLocks noChangeArrowheads="1"/>
            </p:cNvSpPr>
            <p:nvPr/>
          </p:nvSpPr>
          <p:spPr bwMode="auto">
            <a:xfrm rot="1560000">
              <a:off x="56" y="83"/>
              <a:ext cx="804" cy="686"/>
            </a:xfrm>
            <a:custGeom>
              <a:avLst/>
              <a:gdLst/>
              <a:ahLst/>
              <a:cxnLst/>
              <a:rect l="0" t="0" r="0" b="0"/>
              <a:pathLst/>
            </a:custGeom>
            <a:solidFill>
              <a:srgbClr val="EDFAD2"/>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grpSp>
      <p:sp>
        <p:nvSpPr>
          <p:cNvPr id="1027" name="Rectangle 44">
            <a:extLst>
              <a:ext uri="{FF2B5EF4-FFF2-40B4-BE49-F238E27FC236}">
                <a16:creationId xmlns:a16="http://schemas.microsoft.com/office/drawing/2014/main" id="{6B02D72C-6DE1-482E-91FE-82417B2C77D5}"/>
              </a:ext>
            </a:extLst>
          </p:cNvPr>
          <p:cNvSpPr>
            <a:spLocks noGrp="1" noChangeArrowheads="1"/>
          </p:cNvSpPr>
          <p:nvPr>
            <p:ph type="title"/>
          </p:nvPr>
        </p:nvSpPr>
        <p:spPr bwMode="auto">
          <a:xfrm>
            <a:off x="442913" y="103188"/>
            <a:ext cx="8242300" cy="131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ctr" anchorCtr="0" compatLnSpc="1">
            <a:prstTxWarp prst="textNoShape">
              <a:avLst/>
            </a:prstTxWarp>
          </a:bodyPr>
          <a:lstStyle/>
          <a:p>
            <a:pPr lvl="0"/>
            <a:r>
              <a:rPr lang="en-US" altLang="en-US"/>
              <a:t>Click to edit the title text formatClick to edit Master title style</a:t>
            </a:r>
          </a:p>
        </p:txBody>
      </p:sp>
      <p:sp>
        <p:nvSpPr>
          <p:cNvPr id="1028" name="Rectangle 45">
            <a:extLst>
              <a:ext uri="{FF2B5EF4-FFF2-40B4-BE49-F238E27FC236}">
                <a16:creationId xmlns:a16="http://schemas.microsoft.com/office/drawing/2014/main" id="{2629B5E5-6677-4720-BF11-B17E5880333B}"/>
              </a:ext>
            </a:extLst>
          </p:cNvPr>
          <p:cNvSpPr>
            <a:spLocks noGrp="1" noChangeArrowheads="1"/>
          </p:cNvSpPr>
          <p:nvPr>
            <p:ph type="body" idx="1"/>
          </p:nvPr>
        </p:nvSpPr>
        <p:spPr bwMode="auto">
          <a:xfrm>
            <a:off x="457200" y="1600200"/>
            <a:ext cx="8228013"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US" altLang="en-US"/>
              <a:t>Click to edit the outline text format</a:t>
            </a:r>
          </a:p>
          <a:p>
            <a:pPr lvl="1"/>
            <a:r>
              <a:rPr lang="en-US" altLang="en-US"/>
              <a:t>Second Outline Level</a:t>
            </a:r>
          </a:p>
          <a:p>
            <a:pPr lvl="2"/>
            <a:r>
              <a:rPr lang="en-US" altLang="en-US"/>
              <a:t>Third Outline Level</a:t>
            </a:r>
          </a:p>
          <a:p>
            <a:pPr lvl="3"/>
            <a:r>
              <a:rPr lang="en-US" altLang="en-US"/>
              <a:t>Fourth Outline Level</a:t>
            </a:r>
          </a:p>
          <a:p>
            <a:pPr lvl="4"/>
            <a:r>
              <a:rPr lang="en-US" altLang="en-US"/>
              <a:t>Fifth Outline Level</a:t>
            </a:r>
          </a:p>
          <a:p>
            <a:pPr lvl="4"/>
            <a:r>
              <a:rPr lang="en-US" altLang="en-US"/>
              <a:t>Sixth Outline Level</a:t>
            </a:r>
          </a:p>
          <a:p>
            <a:pPr lvl="4"/>
            <a:r>
              <a:rPr lang="en-US" altLang="en-US"/>
              <a:t>Seventh Outline Level</a:t>
            </a:r>
          </a:p>
          <a:p>
            <a:pPr lvl="4"/>
            <a:r>
              <a:rPr lang="en-US" altLang="en-US"/>
              <a:t>Eighth Outline Level</a:t>
            </a:r>
          </a:p>
          <a:p>
            <a:pPr lvl="0"/>
            <a:r>
              <a:rPr lang="en-US" altLang="en-US"/>
              <a:t>Ninth Outline LevelClick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Text Box 46">
            <a:extLst>
              <a:ext uri="{FF2B5EF4-FFF2-40B4-BE49-F238E27FC236}">
                <a16:creationId xmlns:a16="http://schemas.microsoft.com/office/drawing/2014/main" id="{2A933A42-4576-4ABE-B168-7D278C2A0125}"/>
              </a:ext>
            </a:extLst>
          </p:cNvPr>
          <p:cNvSpPr txBox="1">
            <a:spLocks noChangeArrowheads="1"/>
          </p:cNvSpPr>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30" name="Text Box 47">
            <a:extLst>
              <a:ext uri="{FF2B5EF4-FFF2-40B4-BE49-F238E27FC236}">
                <a16:creationId xmlns:a16="http://schemas.microsoft.com/office/drawing/2014/main" id="{61AD1069-F8A6-4739-A35D-A1FD1E07CE71}"/>
              </a:ext>
            </a:extLst>
          </p:cNvPr>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2096" name="Rectangle 48">
            <a:extLst>
              <a:ext uri="{FF2B5EF4-FFF2-40B4-BE49-F238E27FC236}">
                <a16:creationId xmlns:a16="http://schemas.microsoft.com/office/drawing/2014/main" id="{61ED8E85-1784-40FA-A088-07831EEEEA8B}"/>
              </a:ext>
            </a:extLst>
          </p:cNvPr>
          <p:cNvSpPr>
            <a:spLocks noGrp="1" noChangeArrowheads="1"/>
          </p:cNvSpPr>
          <p:nvPr>
            <p:ph type="sldNum"/>
          </p:nvPr>
        </p:nvSpPr>
        <p:spPr bwMode="auto">
          <a:xfrm>
            <a:off x="6553200" y="6243638"/>
            <a:ext cx="2132013" cy="455612"/>
          </a:xfrm>
          <a:prstGeom prst="rect">
            <a:avLst/>
          </a:prstGeom>
          <a:noFill/>
          <a:ln w="9360">
            <a:noFill/>
            <a:miter lim="800000"/>
            <a:headEnd/>
            <a:tailEnd/>
          </a:ln>
          <a:effectLst/>
        </p:spPr>
        <p:txBody>
          <a:bodyPr vert="horz" wrap="square" lIns="90000" tIns="45000" rIns="90000" bIns="45000"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defRPr smtClean="0">
                <a:solidFill>
                  <a:srgbClr val="006699"/>
                </a:solidFill>
                <a:latin typeface="Verdana" panose="020B0604030504040204" pitchFamily="34" charset="0"/>
                <a:ea typeface="Arial Unicode MS" panose="020B0604020202020204" pitchFamily="34" charset="-128"/>
                <a:cs typeface="Arial Unicode MS" panose="020B0604020202020204" pitchFamily="34" charset="-128"/>
              </a:defRPr>
            </a:lvl1pPr>
          </a:lstStyle>
          <a:p>
            <a:pPr>
              <a:defRPr/>
            </a:pPr>
            <a:fld id="{50E53C74-048D-4166-80AA-FCB6E82B97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defTabSz="457200" rtl="0" eaLnBrk="0" fontAlgn="base" hangingPunct="0">
        <a:lnSpc>
          <a:spcPct val="92000"/>
        </a:lnSpc>
        <a:spcBef>
          <a:spcPct val="0"/>
        </a:spcBef>
        <a:spcAft>
          <a:spcPct val="0"/>
        </a:spcAft>
        <a:buClr>
          <a:srgbClr val="000000"/>
        </a:buClr>
        <a:buSzPct val="100000"/>
        <a:buFont typeface="Times New Roman" panose="02020603050405020304" pitchFamily="18" charset="0"/>
        <a:defRPr sz="4400">
          <a:solidFill>
            <a:srgbClr val="006699"/>
          </a:solidFill>
          <a:latin typeface="+mj-lt"/>
          <a:ea typeface="+mj-ea"/>
          <a:cs typeface="+mj-cs"/>
        </a:defRPr>
      </a:lvl1pPr>
      <a:lvl2pPr algn="l" defTabSz="457200" rtl="0" eaLnBrk="0" fontAlgn="base" hangingPunct="0">
        <a:lnSpc>
          <a:spcPct val="92000"/>
        </a:lnSpc>
        <a:spcBef>
          <a:spcPct val="0"/>
        </a:spcBef>
        <a:spcAft>
          <a:spcPct val="0"/>
        </a:spcAft>
        <a:buClr>
          <a:srgbClr val="000000"/>
        </a:buClr>
        <a:buSzPct val="100000"/>
        <a:buFont typeface="Times New Roman" panose="02020603050405020304" pitchFamily="18" charset="0"/>
        <a:defRPr sz="4400">
          <a:solidFill>
            <a:srgbClr val="006699"/>
          </a:solidFill>
          <a:latin typeface="Verdana" pitchFamily="32" charset="0"/>
          <a:ea typeface="SimSun" charset="-122"/>
        </a:defRPr>
      </a:lvl2pPr>
      <a:lvl3pPr algn="l" defTabSz="457200" rtl="0" eaLnBrk="0" fontAlgn="base" hangingPunct="0">
        <a:lnSpc>
          <a:spcPct val="92000"/>
        </a:lnSpc>
        <a:spcBef>
          <a:spcPct val="0"/>
        </a:spcBef>
        <a:spcAft>
          <a:spcPct val="0"/>
        </a:spcAft>
        <a:buClr>
          <a:srgbClr val="000000"/>
        </a:buClr>
        <a:buSzPct val="100000"/>
        <a:buFont typeface="Times New Roman" panose="02020603050405020304" pitchFamily="18" charset="0"/>
        <a:defRPr sz="4400">
          <a:solidFill>
            <a:srgbClr val="006699"/>
          </a:solidFill>
          <a:latin typeface="Verdana" pitchFamily="32" charset="0"/>
          <a:ea typeface="SimSun" charset="-122"/>
        </a:defRPr>
      </a:lvl3pPr>
      <a:lvl4pPr algn="l" defTabSz="457200" rtl="0" eaLnBrk="0" fontAlgn="base" hangingPunct="0">
        <a:lnSpc>
          <a:spcPct val="92000"/>
        </a:lnSpc>
        <a:spcBef>
          <a:spcPct val="0"/>
        </a:spcBef>
        <a:spcAft>
          <a:spcPct val="0"/>
        </a:spcAft>
        <a:buClr>
          <a:srgbClr val="000000"/>
        </a:buClr>
        <a:buSzPct val="100000"/>
        <a:buFont typeface="Times New Roman" panose="02020603050405020304" pitchFamily="18" charset="0"/>
        <a:defRPr sz="4400">
          <a:solidFill>
            <a:srgbClr val="006699"/>
          </a:solidFill>
          <a:latin typeface="Verdana" pitchFamily="32" charset="0"/>
          <a:ea typeface="SimSun" charset="-122"/>
        </a:defRPr>
      </a:lvl4pPr>
      <a:lvl5pPr algn="l" defTabSz="457200" rtl="0" eaLnBrk="0" fontAlgn="base" hangingPunct="0">
        <a:lnSpc>
          <a:spcPct val="92000"/>
        </a:lnSpc>
        <a:spcBef>
          <a:spcPct val="0"/>
        </a:spcBef>
        <a:spcAft>
          <a:spcPct val="0"/>
        </a:spcAft>
        <a:buClr>
          <a:srgbClr val="000000"/>
        </a:buClr>
        <a:buSzPct val="100000"/>
        <a:buFont typeface="Times New Roman" panose="02020603050405020304" pitchFamily="18" charset="0"/>
        <a:defRPr sz="4400">
          <a:solidFill>
            <a:srgbClr val="006699"/>
          </a:solidFill>
          <a:latin typeface="Verdana" pitchFamily="32" charset="0"/>
          <a:ea typeface="SimSun" charset="-122"/>
        </a:defRPr>
      </a:lvl5pPr>
      <a:lvl6pPr marL="2514600" indent="-228600" algn="l" defTabSz="457200" rtl="0" fontAlgn="base" hangingPunct="0">
        <a:lnSpc>
          <a:spcPct val="92000"/>
        </a:lnSpc>
        <a:spcBef>
          <a:spcPct val="0"/>
        </a:spcBef>
        <a:spcAft>
          <a:spcPct val="0"/>
        </a:spcAft>
        <a:buClr>
          <a:srgbClr val="000000"/>
        </a:buClr>
        <a:buSzPct val="100000"/>
        <a:buFont typeface="Times New Roman" pitchFamily="16" charset="0"/>
        <a:defRPr sz="4400">
          <a:solidFill>
            <a:srgbClr val="006699"/>
          </a:solidFill>
          <a:latin typeface="Verdana" pitchFamily="32" charset="0"/>
          <a:ea typeface="SimSun" charset="-122"/>
        </a:defRPr>
      </a:lvl6pPr>
      <a:lvl7pPr marL="2971800" indent="-228600" algn="l" defTabSz="457200" rtl="0" fontAlgn="base" hangingPunct="0">
        <a:lnSpc>
          <a:spcPct val="92000"/>
        </a:lnSpc>
        <a:spcBef>
          <a:spcPct val="0"/>
        </a:spcBef>
        <a:spcAft>
          <a:spcPct val="0"/>
        </a:spcAft>
        <a:buClr>
          <a:srgbClr val="000000"/>
        </a:buClr>
        <a:buSzPct val="100000"/>
        <a:buFont typeface="Times New Roman" pitchFamily="16" charset="0"/>
        <a:defRPr sz="4400">
          <a:solidFill>
            <a:srgbClr val="006699"/>
          </a:solidFill>
          <a:latin typeface="Verdana" pitchFamily="32" charset="0"/>
          <a:ea typeface="SimSun" charset="-122"/>
        </a:defRPr>
      </a:lvl7pPr>
      <a:lvl8pPr marL="3429000" indent="-228600" algn="l" defTabSz="457200" rtl="0" fontAlgn="base" hangingPunct="0">
        <a:lnSpc>
          <a:spcPct val="92000"/>
        </a:lnSpc>
        <a:spcBef>
          <a:spcPct val="0"/>
        </a:spcBef>
        <a:spcAft>
          <a:spcPct val="0"/>
        </a:spcAft>
        <a:buClr>
          <a:srgbClr val="000000"/>
        </a:buClr>
        <a:buSzPct val="100000"/>
        <a:buFont typeface="Times New Roman" pitchFamily="16" charset="0"/>
        <a:defRPr sz="4400">
          <a:solidFill>
            <a:srgbClr val="006699"/>
          </a:solidFill>
          <a:latin typeface="Verdana" pitchFamily="32" charset="0"/>
          <a:ea typeface="SimSun" charset="-122"/>
        </a:defRPr>
      </a:lvl8pPr>
      <a:lvl9pPr marL="3886200" indent="-228600" algn="l" defTabSz="457200" rtl="0" fontAlgn="base" hangingPunct="0">
        <a:lnSpc>
          <a:spcPct val="92000"/>
        </a:lnSpc>
        <a:spcBef>
          <a:spcPct val="0"/>
        </a:spcBef>
        <a:spcAft>
          <a:spcPct val="0"/>
        </a:spcAft>
        <a:buClr>
          <a:srgbClr val="000000"/>
        </a:buClr>
        <a:buSzPct val="100000"/>
        <a:buFont typeface="Times New Roman" pitchFamily="16" charset="0"/>
        <a:defRPr sz="4400">
          <a:solidFill>
            <a:srgbClr val="006699"/>
          </a:solidFill>
          <a:latin typeface="Verdana" pitchFamily="32" charset="0"/>
          <a:ea typeface="SimSun" charset="-122"/>
        </a:defRPr>
      </a:lvl9pPr>
    </p:titleStyle>
    <p:bodyStyle>
      <a:lvl1pPr marL="342900" indent="-342900" algn="l" defTabSz="457200" rtl="0" eaLnBrk="0" fontAlgn="base" hangingPunct="0">
        <a:lnSpc>
          <a:spcPct val="102000"/>
        </a:lnSpc>
        <a:spcBef>
          <a:spcPct val="0"/>
        </a:spcBef>
        <a:spcAft>
          <a:spcPts val="1425"/>
        </a:spcAft>
        <a:buClr>
          <a:srgbClr val="000000"/>
        </a:buClr>
        <a:buSzPct val="100000"/>
        <a:buFont typeface="Times New Roman" panose="02020603050405020304" pitchFamily="18" charset="0"/>
        <a:buChar char="•"/>
        <a:defRPr sz="3200">
          <a:solidFill>
            <a:srgbClr val="006699"/>
          </a:solidFill>
          <a:latin typeface="+mn-lt"/>
          <a:ea typeface="+mn-ea"/>
          <a:cs typeface="+mn-cs"/>
        </a:defRPr>
      </a:lvl1pPr>
      <a:lvl2pPr marL="742950" indent="-285750" algn="l" defTabSz="457200" rtl="0" eaLnBrk="0" fontAlgn="base" hangingPunct="0">
        <a:lnSpc>
          <a:spcPct val="102000"/>
        </a:lnSpc>
        <a:spcBef>
          <a:spcPct val="0"/>
        </a:spcBef>
        <a:spcAft>
          <a:spcPts val="1138"/>
        </a:spcAft>
        <a:buClr>
          <a:srgbClr val="000000"/>
        </a:buClr>
        <a:buSzPct val="100000"/>
        <a:buFont typeface="Times New Roman" panose="02020603050405020304" pitchFamily="18" charset="0"/>
        <a:buChar char="–"/>
        <a:defRPr sz="2400">
          <a:solidFill>
            <a:srgbClr val="006699"/>
          </a:solidFill>
          <a:latin typeface="+mn-lt"/>
          <a:ea typeface="+mn-ea"/>
        </a:defRPr>
      </a:lvl2pPr>
      <a:lvl3pPr marL="1143000" indent="-228600" algn="l" defTabSz="457200" rtl="0" eaLnBrk="0" fontAlgn="base" hangingPunct="0">
        <a:lnSpc>
          <a:spcPct val="102000"/>
        </a:lnSpc>
        <a:spcBef>
          <a:spcPct val="0"/>
        </a:spcBef>
        <a:spcAft>
          <a:spcPts val="850"/>
        </a:spcAft>
        <a:buClr>
          <a:srgbClr val="000000"/>
        </a:buClr>
        <a:buSzPct val="100000"/>
        <a:buFont typeface="Times New Roman" panose="02020603050405020304" pitchFamily="18" charset="0"/>
        <a:buChar char="•"/>
        <a:defRPr sz="2000">
          <a:solidFill>
            <a:srgbClr val="006699"/>
          </a:solidFill>
          <a:latin typeface="+mn-lt"/>
          <a:ea typeface="+mn-ea"/>
        </a:defRPr>
      </a:lvl3pPr>
      <a:lvl4pPr marL="1600200" indent="-228600" algn="l" defTabSz="457200" rtl="0" eaLnBrk="0" fontAlgn="base" hangingPunct="0">
        <a:lnSpc>
          <a:spcPct val="102000"/>
        </a:lnSpc>
        <a:spcBef>
          <a:spcPct val="0"/>
        </a:spcBef>
        <a:spcAft>
          <a:spcPts val="575"/>
        </a:spcAft>
        <a:buClr>
          <a:srgbClr val="000000"/>
        </a:buClr>
        <a:buSzPct val="100000"/>
        <a:buFont typeface="Times New Roman" panose="02020603050405020304" pitchFamily="18" charset="0"/>
        <a:buChar char="–"/>
        <a:defRPr sz="2000">
          <a:solidFill>
            <a:srgbClr val="006699"/>
          </a:solidFill>
          <a:latin typeface="+mn-lt"/>
          <a:ea typeface="+mn-ea"/>
        </a:defRPr>
      </a:lvl4pPr>
      <a:lvl5pPr marL="2057400" indent="-228600" algn="l" defTabSz="457200" rtl="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mn-lt"/>
          <a:ea typeface="+mn-ea"/>
        </a:defRPr>
      </a:lvl5pPr>
      <a:lvl6pPr marL="25146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6699"/>
          </a:solidFill>
          <a:latin typeface="+mn-lt"/>
          <a:ea typeface="+mn-ea"/>
        </a:defRPr>
      </a:lvl6pPr>
      <a:lvl7pPr marL="29718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6699"/>
          </a:solidFill>
          <a:latin typeface="+mn-lt"/>
          <a:ea typeface="+mn-ea"/>
        </a:defRPr>
      </a:lvl7pPr>
      <a:lvl8pPr marL="34290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6699"/>
          </a:solidFill>
          <a:latin typeface="+mn-lt"/>
          <a:ea typeface="+mn-ea"/>
        </a:defRPr>
      </a:lvl8pPr>
      <a:lvl9pPr marL="38862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a:extLst>
              <a:ext uri="{FF2B5EF4-FFF2-40B4-BE49-F238E27FC236}">
                <a16:creationId xmlns:a16="http://schemas.microsoft.com/office/drawing/2014/main" id="{D3F8B048-60EB-4AF0-AC50-DEF2D05ADB3A}"/>
              </a:ext>
            </a:extLst>
          </p:cNvPr>
          <p:cNvSpPr>
            <a:spLocks noGrp="1"/>
          </p:cNvSpPr>
          <p:nvPr>
            <p:ph type="subTitle" idx="1"/>
          </p:nvPr>
        </p:nvSpPr>
        <p:spPr>
          <a:xfrm>
            <a:off x="458788" y="1752599"/>
            <a:ext cx="8304212" cy="4867275"/>
          </a:xfrm>
        </p:spPr>
        <p:txBody>
          <a:bodyPr/>
          <a:lstStyle/>
          <a:p>
            <a:pPr eaLnBrk="1" hangingPunct="1">
              <a:defRPr/>
            </a:pPr>
            <a:r>
              <a:rPr lang="en-GB" sz="4400" dirty="0">
                <a:solidFill>
                  <a:schemeClr val="tx1"/>
                </a:solidFill>
                <a:effectLst>
                  <a:outerShdw blurRad="38100" dist="38100" dir="2700000" algn="tl">
                    <a:srgbClr val="000000">
                      <a:alpha val="43137"/>
                    </a:srgbClr>
                  </a:outerShdw>
                </a:effectLst>
                <a:latin typeface="Broadway" panose="04040905080B02020502" pitchFamily="82" charset="0"/>
                <a:cs typeface="Aharoni" pitchFamily="2" charset="-79"/>
              </a:rPr>
              <a:t>COVENANT UNIVERSITY CORE VALUES: </a:t>
            </a:r>
          </a:p>
          <a:p>
            <a:pPr eaLnBrk="1" hangingPunct="1">
              <a:defRPr/>
            </a:pPr>
            <a:r>
              <a:rPr lang="en-GB" sz="4400" dirty="0">
                <a:solidFill>
                  <a:schemeClr val="tx1"/>
                </a:solidFill>
                <a:effectLst>
                  <a:outerShdw blurRad="38100" dist="38100" dir="2700000" algn="tl">
                    <a:srgbClr val="000000">
                      <a:alpha val="43137"/>
                    </a:srgbClr>
                  </a:outerShdw>
                </a:effectLst>
                <a:latin typeface="Britannic Bold" pitchFamily="34" charset="0"/>
                <a:cs typeface="Aharoni" pitchFamily="2" charset="-79"/>
              </a:rPr>
              <a:t>FOUNDATION FOR THE  ATTAINMENT OF VISION 10:2022</a:t>
            </a:r>
            <a:endParaRPr lang="en-GB" sz="4400" i="1" dirty="0">
              <a:solidFill>
                <a:schemeClr val="tx1"/>
              </a:solidFill>
              <a:effectLst>
                <a:outerShdw blurRad="38100" dist="38100" dir="2700000" algn="tl">
                  <a:srgbClr val="000000">
                    <a:alpha val="43137"/>
                  </a:srgbClr>
                </a:outerShdw>
              </a:effectLst>
              <a:latin typeface="Book Antiqua" panose="02040602050305030304" pitchFamily="18" charset="0"/>
              <a:cs typeface="Aharoni" pitchFamily="2" charset="-79"/>
            </a:endParaRPr>
          </a:p>
          <a:p>
            <a:pPr eaLnBrk="1" hangingPunct="1">
              <a:buFont typeface="Arial" charset="0"/>
              <a:buNone/>
              <a:defRPr/>
            </a:pPr>
            <a:endParaRPr lang="en-GB" sz="100" dirty="0">
              <a:solidFill>
                <a:schemeClr val="tx1"/>
              </a:solidFill>
              <a:latin typeface="Brush Script MT" pitchFamily="66" charset="0"/>
            </a:endParaRPr>
          </a:p>
          <a:p>
            <a:pPr eaLnBrk="1" hangingPunct="1">
              <a:spcAft>
                <a:spcPts val="0"/>
              </a:spcAft>
              <a:buFont typeface="Arial" charset="0"/>
              <a:buNone/>
              <a:defRPr/>
            </a:pPr>
            <a:r>
              <a:rPr lang="en-GB" dirty="0">
                <a:solidFill>
                  <a:schemeClr val="tx1"/>
                </a:solidFill>
                <a:latin typeface="Brush Script MT" pitchFamily="66" charset="0"/>
              </a:rPr>
              <a:t>Presented</a:t>
            </a:r>
            <a:r>
              <a:rPr lang="en-GB" dirty="0">
                <a:solidFill>
                  <a:schemeClr val="tx1"/>
                </a:solidFill>
                <a:latin typeface="Agency FB" pitchFamily="34" charset="0"/>
              </a:rPr>
              <a:t> </a:t>
            </a:r>
            <a:r>
              <a:rPr lang="en-GB" dirty="0">
                <a:solidFill>
                  <a:schemeClr val="tx1"/>
                </a:solidFill>
                <a:latin typeface="Brush Script MT" pitchFamily="66" charset="0"/>
              </a:rPr>
              <a:t>By:</a:t>
            </a:r>
            <a:r>
              <a:rPr lang="en-GB" dirty="0">
                <a:solidFill>
                  <a:schemeClr val="tx1"/>
                </a:solidFill>
                <a:latin typeface="Monotype Corsiva" pitchFamily="66" charset="0"/>
              </a:rPr>
              <a:t> </a:t>
            </a:r>
            <a:br>
              <a:rPr lang="en-GB" sz="1200" dirty="0">
                <a:solidFill>
                  <a:schemeClr val="tx1"/>
                </a:solidFill>
                <a:latin typeface="Monotype Corsiva" pitchFamily="66" charset="0"/>
              </a:rPr>
            </a:br>
            <a:r>
              <a:rPr lang="en-GB" dirty="0">
                <a:solidFill>
                  <a:schemeClr val="tx1"/>
                </a:solidFill>
                <a:latin typeface="Berlin Sans FB Demi" pitchFamily="34" charset="0"/>
              </a:rPr>
              <a:t>Dr. David O. Oyedepo</a:t>
            </a:r>
          </a:p>
          <a:p>
            <a:pPr eaLnBrk="1" hangingPunct="1">
              <a:defRPr/>
            </a:pPr>
            <a:r>
              <a:rPr lang="en-GB" sz="2800" b="1" dirty="0">
                <a:solidFill>
                  <a:schemeClr val="tx1"/>
                </a:solidFill>
                <a:latin typeface="Calibri" pitchFamily="34" charset="0"/>
              </a:rPr>
              <a:t>Chancellor, Covenant University</a:t>
            </a:r>
            <a:endParaRPr lang="en-GB" b="1" dirty="0">
              <a:solidFill>
                <a:schemeClr val="tx1"/>
              </a:solidFill>
              <a:latin typeface="Calibri" pitchFamily="34" charset="0"/>
            </a:endParaRPr>
          </a:p>
          <a:p>
            <a:pPr eaLnBrk="1" hangingPunct="1">
              <a:buFont typeface="Arial" charset="0"/>
              <a:buNone/>
              <a:defRPr/>
            </a:pPr>
            <a:endParaRPr lang="en-US" sz="2400" b="1" dirty="0">
              <a:solidFill>
                <a:schemeClr val="tx1"/>
              </a:solidFill>
              <a:effectLst>
                <a:outerShdw blurRad="38100" dist="38100" dir="2700000" algn="tl">
                  <a:srgbClr val="000000">
                    <a:alpha val="43137"/>
                  </a:srgbClr>
                </a:outerShdw>
              </a:effectLst>
              <a:latin typeface="Britannic Bold" pitchFamily="34" charset="0"/>
              <a:cs typeface="Aharoni" pitchFamily="2" charset="-79"/>
            </a:endParaRPr>
          </a:p>
          <a:p>
            <a:pPr eaLnBrk="1" hangingPunct="1">
              <a:defRPr/>
            </a:pPr>
            <a:endParaRPr lang="en-US" sz="2800" b="1" dirty="0">
              <a:solidFill>
                <a:schemeClr val="tx1"/>
              </a:solidFill>
              <a:latin typeface="Berlin Sans FB Demi" pitchFamily="34" charset="0"/>
            </a:endParaRPr>
          </a:p>
          <a:p>
            <a:pPr eaLnBrk="1" hangingPunct="1">
              <a:defRPr/>
            </a:pPr>
            <a:endParaRPr lang="en-US" sz="2800" b="1" dirty="0">
              <a:solidFill>
                <a:schemeClr val="tx1"/>
              </a:solidFill>
              <a:latin typeface="Albertus Extra Bold" pitchFamily="34" charset="0"/>
            </a:endParaRPr>
          </a:p>
          <a:p>
            <a:pPr eaLnBrk="1" hangingPunct="1">
              <a:defRPr/>
            </a:pPr>
            <a:endParaRPr lang="en-GB" sz="2800" dirty="0">
              <a:solidFill>
                <a:schemeClr val="tx1"/>
              </a:solidFill>
              <a:latin typeface="Albertus Extra Bold" pitchFamily="34" charset="0"/>
            </a:endParaRPr>
          </a:p>
          <a:p>
            <a:pPr eaLnBrk="1" hangingPunct="1">
              <a:defRPr/>
            </a:pPr>
            <a:endParaRPr lang="en-GB" sz="2800" dirty="0">
              <a:solidFill>
                <a:schemeClr val="tx1"/>
              </a:solidFill>
              <a:latin typeface="Albertus Extra Bold" pitchFamily="34" charset="0"/>
            </a:endParaRPr>
          </a:p>
        </p:txBody>
      </p:sp>
      <p:sp>
        <p:nvSpPr>
          <p:cNvPr id="5" name="Title 3">
            <a:extLst>
              <a:ext uri="{FF2B5EF4-FFF2-40B4-BE49-F238E27FC236}">
                <a16:creationId xmlns:a16="http://schemas.microsoft.com/office/drawing/2014/main" id="{C682057B-D1CF-484C-92B0-4C0E40374969}"/>
              </a:ext>
            </a:extLst>
          </p:cNvPr>
          <p:cNvSpPr txBox="1">
            <a:spLocks/>
          </p:cNvSpPr>
          <p:nvPr/>
        </p:nvSpPr>
        <p:spPr bwMode="auto">
          <a:xfrm>
            <a:off x="1219994" y="238125"/>
            <a:ext cx="6781800" cy="1439863"/>
          </a:xfrm>
          <a:prstGeom prst="ellipseRibbon">
            <a:avLst/>
          </a:prstGeom>
          <a:solidFill>
            <a:schemeClr val="accent5">
              <a:lumMod val="60000"/>
              <a:lumOff val="40000"/>
            </a:schemeClr>
          </a:solidFill>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 typeface="Arial" pitchFamily="34" charset="0"/>
              <a:buNone/>
              <a:defRPr/>
            </a:pPr>
            <a:r>
              <a:rPr lang="en-US" sz="2000" b="1" dirty="0">
                <a:solidFill>
                  <a:schemeClr val="tx1"/>
                </a:solidFill>
                <a:latin typeface="Albertus Extra Bold" pitchFamily="34" charset="0"/>
                <a:cs typeface="Aharoni" pitchFamily="2" charset="-79"/>
              </a:rPr>
              <a:t>Covenant University, Ota </a:t>
            </a:r>
            <a:r>
              <a:rPr lang="en-US" sz="2400" b="1" dirty="0">
                <a:solidFill>
                  <a:schemeClr val="tx1"/>
                </a:solidFill>
                <a:latin typeface="Albertus Extra Bold" pitchFamily="34" charset="0"/>
                <a:cs typeface="Aharoni" pitchFamily="2" charset="-79"/>
              </a:rPr>
              <a:t>Executive Advance</a:t>
            </a:r>
          </a:p>
          <a:p>
            <a:pPr algn="ctr" eaLnBrk="1" fontAlgn="auto" hangingPunct="1">
              <a:spcBef>
                <a:spcPts val="0"/>
              </a:spcBef>
              <a:spcAft>
                <a:spcPts val="0"/>
              </a:spcAft>
              <a:buFont typeface="Arial" pitchFamily="34" charset="0"/>
              <a:buNone/>
              <a:defRPr/>
            </a:pPr>
            <a:r>
              <a:rPr lang="en-US" b="1" dirty="0">
                <a:solidFill>
                  <a:schemeClr val="tx1"/>
                </a:solidFill>
                <a:latin typeface="Monotype Corsiva" pitchFamily="66" charset="0"/>
                <a:cs typeface="Aharoni" pitchFamily="2" charset="-79"/>
              </a:rPr>
              <a:t>August 2018</a:t>
            </a:r>
          </a:p>
        </p:txBody>
      </p:sp>
      <p:sp>
        <p:nvSpPr>
          <p:cNvPr id="4100" name="Slide Number Placeholder 6">
            <a:extLst>
              <a:ext uri="{FF2B5EF4-FFF2-40B4-BE49-F238E27FC236}">
                <a16:creationId xmlns:a16="http://schemas.microsoft.com/office/drawing/2014/main" id="{C105FC05-09A4-4F18-9361-3C95305DD51F}"/>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04101983-B7E0-4D6E-91A4-D117E5557299}" type="slidenum">
              <a:rPr lang="en-US" altLang="en-US" sz="1800">
                <a:ea typeface="Arial Unicode MS" panose="020B0604020202020204" pitchFamily="34" charset="-128"/>
              </a:rPr>
              <a:pPr algn="r">
                <a:lnSpc>
                  <a:spcPct val="100000"/>
                </a:lnSpc>
                <a:spcAft>
                  <a:spcPct val="0"/>
                </a:spcAft>
                <a:buFont typeface="Times New Roman" panose="02020603050405020304" pitchFamily="18" charset="0"/>
                <a:buNone/>
              </a:pPr>
              <a:t>1</a:t>
            </a:fld>
            <a:endParaRPr lang="en-US" altLang="en-US" sz="1800">
              <a:ea typeface="Arial Unicode MS" panose="020B060402020202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192688"/>
          </a:xfrm>
        </p:spPr>
        <p:txBody>
          <a:bodyPr rtlCol="0">
            <a:noAutofit/>
          </a:bodyPr>
          <a:lstStyle/>
          <a:p>
            <a:pPr eaLnBrk="1" fontAlgn="auto" hangingPunct="1">
              <a:lnSpc>
                <a:spcPct val="85000"/>
              </a:lnSpc>
              <a:spcAft>
                <a:spcPts val="0"/>
              </a:spcAft>
              <a:defRPr/>
            </a:pPr>
            <a:r>
              <a:rPr lang="en-US" sz="7200" b="1" dirty="0">
                <a:solidFill>
                  <a:schemeClr val="tx1"/>
                </a:solidFill>
                <a:latin typeface="Candara" panose="020E0502030303020204" pitchFamily="34" charset="0"/>
              </a:rPr>
              <a:t>As the old-timer was delivering his verdict on the young man’s life, a great storm arose. </a:t>
            </a:r>
            <a:endParaRPr lang="en-GB" sz="7200" b="1" dirty="0">
              <a:solidFill>
                <a:schemeClr val="tx1"/>
              </a:solidFill>
              <a:latin typeface="Candara" panose="020E050203030302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3B3714-799F-449E-AEF0-A4363D4E5ED5}" type="slidenum">
              <a:rPr lang="en-GB" altLang="en-US" sz="1200">
                <a:solidFill>
                  <a:srgbClr val="898989"/>
                </a:solidFill>
              </a:rPr>
              <a:pPr>
                <a:spcBef>
                  <a:spcPct val="0"/>
                </a:spcBef>
                <a:buFontTx/>
                <a:buNone/>
              </a:pPr>
              <a:t>10</a:t>
            </a:fld>
            <a:endParaRPr lang="en-GB" altLang="en-US" sz="1200">
              <a:solidFill>
                <a:srgbClr val="898989"/>
              </a:solidFill>
            </a:endParaRPr>
          </a:p>
        </p:txBody>
      </p:sp>
    </p:spTree>
    <p:extLst>
      <p:ext uri="{BB962C8B-B14F-4D97-AF65-F5344CB8AC3E}">
        <p14:creationId xmlns:p14="http://schemas.microsoft.com/office/powerpoint/2010/main" val="1059460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192688"/>
          </a:xfrm>
        </p:spPr>
        <p:txBody>
          <a:bodyPr rtlCol="0">
            <a:noAutofit/>
          </a:bodyPr>
          <a:lstStyle/>
          <a:p>
            <a:pPr eaLnBrk="1" fontAlgn="auto" hangingPunct="1">
              <a:lnSpc>
                <a:spcPct val="85000"/>
              </a:lnSpc>
              <a:spcAft>
                <a:spcPts val="0"/>
              </a:spcAft>
              <a:defRPr/>
            </a:pPr>
            <a:r>
              <a:rPr lang="en-US" sz="6600" b="1" dirty="0">
                <a:solidFill>
                  <a:schemeClr val="tx1"/>
                </a:solidFill>
                <a:latin typeface="Candara" panose="020E0502030303020204" pitchFamily="34" charset="0"/>
              </a:rPr>
              <a:t>The boat started drifting out of control. The young man turned to the old-timer and asked, do you know anything about swimming? </a:t>
            </a:r>
            <a:endParaRPr lang="en-GB" sz="6600" b="1" dirty="0">
              <a:solidFill>
                <a:schemeClr val="tx1"/>
              </a:solidFill>
              <a:latin typeface="Candara" panose="020E050203030302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3B3714-799F-449E-AEF0-A4363D4E5ED5}" type="slidenum">
              <a:rPr lang="en-GB" altLang="en-US" sz="1200">
                <a:solidFill>
                  <a:srgbClr val="898989"/>
                </a:solidFill>
              </a:rPr>
              <a:pPr>
                <a:spcBef>
                  <a:spcPct val="0"/>
                </a:spcBef>
                <a:buFontTx/>
                <a:buNone/>
              </a:pPr>
              <a:t>11</a:t>
            </a:fld>
            <a:endParaRPr lang="en-GB" altLang="en-US" sz="1200">
              <a:solidFill>
                <a:srgbClr val="898989"/>
              </a:solidFill>
            </a:endParaRPr>
          </a:p>
        </p:txBody>
      </p:sp>
    </p:spTree>
    <p:extLst>
      <p:ext uri="{BB962C8B-B14F-4D97-AF65-F5344CB8AC3E}">
        <p14:creationId xmlns:p14="http://schemas.microsoft.com/office/powerpoint/2010/main" val="3822864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192688"/>
          </a:xfrm>
        </p:spPr>
        <p:txBody>
          <a:bodyPr rtlCol="0">
            <a:noAutofit/>
          </a:bodyPr>
          <a:lstStyle/>
          <a:p>
            <a:pPr eaLnBrk="1" fontAlgn="auto" hangingPunct="1">
              <a:lnSpc>
                <a:spcPct val="85000"/>
              </a:lnSpc>
              <a:spcAft>
                <a:spcPts val="0"/>
              </a:spcAft>
              <a:defRPr/>
            </a:pPr>
            <a:r>
              <a:rPr lang="en-US" sz="5400" b="1" dirty="0">
                <a:solidFill>
                  <a:schemeClr val="tx1"/>
                </a:solidFill>
                <a:latin typeface="Candara" panose="020E0502030303020204" pitchFamily="34" charset="0"/>
              </a:rPr>
              <a:t>The old-timer said, “No”. The young man said to him, “Sir, you have just lost your entire life!” And immediately, the young man dived into the sea and swam to the shore, leaving the old-timer to his fate.</a:t>
            </a:r>
            <a:endParaRPr lang="en-GB" sz="5400" b="1" dirty="0">
              <a:solidFill>
                <a:schemeClr val="tx1"/>
              </a:solidFill>
              <a:latin typeface="Candara" panose="020E050203030302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3B3714-799F-449E-AEF0-A4363D4E5ED5}" type="slidenum">
              <a:rPr lang="en-GB" altLang="en-US" sz="1200">
                <a:solidFill>
                  <a:srgbClr val="898989"/>
                </a:solidFill>
              </a:rPr>
              <a:pPr>
                <a:spcBef>
                  <a:spcPct val="0"/>
                </a:spcBef>
                <a:buFontTx/>
                <a:buNone/>
              </a:pPr>
              <a:t>12</a:t>
            </a:fld>
            <a:endParaRPr lang="en-GB" altLang="en-US" sz="1200">
              <a:solidFill>
                <a:srgbClr val="898989"/>
              </a:solidFill>
            </a:endParaRPr>
          </a:p>
        </p:txBody>
      </p:sp>
    </p:spTree>
    <p:extLst>
      <p:ext uri="{BB962C8B-B14F-4D97-AF65-F5344CB8AC3E}">
        <p14:creationId xmlns:p14="http://schemas.microsoft.com/office/powerpoint/2010/main" val="209337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192688"/>
          </a:xfrm>
        </p:spPr>
        <p:txBody>
          <a:bodyPr rtlCol="0">
            <a:normAutofit fontScale="92500" lnSpcReduction="10000"/>
          </a:bodyPr>
          <a:lstStyle/>
          <a:p>
            <a:pPr eaLnBrk="1" fontAlgn="auto" hangingPunct="1">
              <a:spcAft>
                <a:spcPts val="0"/>
              </a:spcAft>
              <a:defRPr/>
            </a:pPr>
            <a:r>
              <a:rPr lang="en-US" sz="7800" b="1" dirty="0">
                <a:solidFill>
                  <a:schemeClr val="tx1"/>
                </a:solidFill>
                <a:latin typeface="Candara" panose="020E0502030303020204" pitchFamily="34" charset="0"/>
              </a:rPr>
              <a:t>This story simply illustrate the fact that learning about life is more vital than learning about things.</a:t>
            </a:r>
            <a:endParaRPr lang="en-GB" sz="8000" b="1" i="1" dirty="0">
              <a:solidFill>
                <a:srgbClr val="C00000"/>
              </a:solidFill>
              <a:latin typeface="Calibri" panose="020F050202020403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3B3714-799F-449E-AEF0-A4363D4E5ED5}" type="slidenum">
              <a:rPr lang="en-GB" altLang="en-US" sz="1200">
                <a:solidFill>
                  <a:srgbClr val="898989"/>
                </a:solidFill>
              </a:rPr>
              <a:pPr>
                <a:spcBef>
                  <a:spcPct val="0"/>
                </a:spcBef>
                <a:buFontTx/>
                <a:buNone/>
              </a:pPr>
              <a:t>13</a:t>
            </a:fld>
            <a:endParaRPr lang="en-GB" altLang="en-US" sz="1200">
              <a:solidFill>
                <a:srgbClr val="898989"/>
              </a:solidFill>
            </a:endParaRPr>
          </a:p>
        </p:txBody>
      </p:sp>
    </p:spTree>
    <p:extLst>
      <p:ext uri="{BB962C8B-B14F-4D97-AF65-F5344CB8AC3E}">
        <p14:creationId xmlns:p14="http://schemas.microsoft.com/office/powerpoint/2010/main" val="1387038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C781CF17-21DB-4648-91C5-A53C0EA423A6}"/>
              </a:ext>
            </a:extLst>
          </p:cNvPr>
          <p:cNvSpPr txBox="1">
            <a:spLocks noChangeArrowheads="1"/>
          </p:cNvSpPr>
          <p:nvPr/>
        </p:nvSpPr>
        <p:spPr bwMode="auto">
          <a:xfrm>
            <a:off x="266700" y="2286000"/>
            <a:ext cx="8610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indent="1588">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indent="0" algn="ctr" eaLnBrk="1" hangingPunct="1">
              <a:lnSpc>
                <a:spcPct val="90000"/>
              </a:lnSpc>
              <a:buNone/>
            </a:pPr>
            <a:r>
              <a:rPr lang="en-US" altLang="en-US" sz="4800" b="1" dirty="0">
                <a:solidFill>
                  <a:srgbClr val="820000"/>
                </a:solidFill>
              </a:rPr>
              <a:t>THE ANCHOR VISION OF COVENANT UNIVERSITY</a:t>
            </a:r>
            <a:endParaRPr lang="en-US" altLang="en-US" sz="4800" b="1" dirty="0">
              <a:solidFill>
                <a:srgbClr val="820000"/>
              </a:solidFill>
              <a:latin typeface="Candara" panose="020E0502030303020204" pitchFamily="34" charset="0"/>
              <a:ea typeface="+mn-ea"/>
            </a:endParaRPr>
          </a:p>
        </p:txBody>
      </p:sp>
      <p:sp>
        <p:nvSpPr>
          <p:cNvPr id="10244" name="Slide Number Placeholder 4">
            <a:extLst>
              <a:ext uri="{FF2B5EF4-FFF2-40B4-BE49-F238E27FC236}">
                <a16:creationId xmlns:a16="http://schemas.microsoft.com/office/drawing/2014/main" id="{AA7A1578-C924-437A-BD05-26E61DF25B3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27578A29-649B-4AE8-B9A6-1B9C4404FB28}"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14</a:t>
            </a:fld>
            <a:endParaRPr lang="en-US" altLang="en-US" sz="1800">
              <a:ea typeface="Arial Unicode MS" panose="020B0604020202020204" pitchFamily="34" charset="-128"/>
            </a:endParaRPr>
          </a:p>
        </p:txBody>
      </p:sp>
    </p:spTree>
    <p:extLst>
      <p:ext uri="{BB962C8B-B14F-4D97-AF65-F5344CB8AC3E}">
        <p14:creationId xmlns:p14="http://schemas.microsoft.com/office/powerpoint/2010/main" val="3675109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C781CF17-21DB-4648-91C5-A53C0EA423A6}"/>
              </a:ext>
            </a:extLst>
          </p:cNvPr>
          <p:cNvSpPr txBox="1">
            <a:spLocks noChangeArrowheads="1"/>
          </p:cNvSpPr>
          <p:nvPr/>
        </p:nvSpPr>
        <p:spPr bwMode="auto">
          <a:xfrm>
            <a:off x="304800" y="457200"/>
            <a:ext cx="838041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indent="1588">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marL="342900" indent="-342900" eaLnBrk="1" hangingPunct="1">
              <a:lnSpc>
                <a:spcPct val="90000"/>
              </a:lnSpc>
            </a:pPr>
            <a:r>
              <a:rPr lang="en-US" altLang="en-US" sz="6000" b="1" dirty="0">
                <a:solidFill>
                  <a:schemeClr val="tx1"/>
                </a:solidFill>
                <a:latin typeface="Candara" panose="020E0502030303020204" pitchFamily="34" charset="0"/>
                <a:ea typeface="+mn-ea"/>
              </a:rPr>
              <a:t>To be a leading world-class University, committed to raising a New Generation of Leaders in all fields of Human endeavours.</a:t>
            </a:r>
          </a:p>
        </p:txBody>
      </p:sp>
      <p:sp>
        <p:nvSpPr>
          <p:cNvPr id="10244" name="Slide Number Placeholder 4">
            <a:extLst>
              <a:ext uri="{FF2B5EF4-FFF2-40B4-BE49-F238E27FC236}">
                <a16:creationId xmlns:a16="http://schemas.microsoft.com/office/drawing/2014/main" id="{AA7A1578-C924-437A-BD05-26E61DF25B3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27578A29-649B-4AE8-B9A6-1B9C4404FB28}"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15</a:t>
            </a:fld>
            <a:endParaRPr lang="en-US" altLang="en-US" sz="1800">
              <a:ea typeface="Arial Unicode MS" panose="020B0604020202020204" pitchFamily="34" charset="-128"/>
            </a:endParaRPr>
          </a:p>
        </p:txBody>
      </p:sp>
    </p:spTree>
    <p:extLst>
      <p:ext uri="{BB962C8B-B14F-4D97-AF65-F5344CB8AC3E}">
        <p14:creationId xmlns:p14="http://schemas.microsoft.com/office/powerpoint/2010/main" val="273945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6E150AB4-7DB6-455A-B0DB-ED9064487106}"/>
              </a:ext>
            </a:extLst>
          </p:cNvPr>
          <p:cNvSpPr>
            <a:spLocks noGrp="1" noChangeArrowheads="1"/>
          </p:cNvSpPr>
          <p:nvPr>
            <p:ph type="title"/>
          </p:nvPr>
        </p:nvSpPr>
        <p:spPr>
          <a:xfrm>
            <a:off x="441326" y="1828800"/>
            <a:ext cx="8243887" cy="2133600"/>
          </a:xfrm>
        </p:spPr>
        <p:txBody>
          <a:bodyPr/>
          <a:lstStyle/>
          <a:p>
            <a:pPr algn="ctr" eaLnBrk="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b="1" dirty="0">
                <a:solidFill>
                  <a:srgbClr val="820000"/>
                </a:solidFill>
                <a:effectLst>
                  <a:outerShdw blurRad="38100" dist="38100" dir="2700000" algn="tl">
                    <a:srgbClr val="000000">
                      <a:alpha val="43137"/>
                    </a:srgbClr>
                  </a:outerShdw>
                </a:effectLst>
              </a:rPr>
              <a:t>OUR 3-FOLD MANDATE</a:t>
            </a:r>
          </a:p>
        </p:txBody>
      </p:sp>
      <p:sp>
        <p:nvSpPr>
          <p:cNvPr id="10244" name="Slide Number Placeholder 4">
            <a:extLst>
              <a:ext uri="{FF2B5EF4-FFF2-40B4-BE49-F238E27FC236}">
                <a16:creationId xmlns:a16="http://schemas.microsoft.com/office/drawing/2014/main" id="{AA7A1578-C924-437A-BD05-26E61DF25B3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27578A29-649B-4AE8-B9A6-1B9C4404FB28}"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16</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C781CF17-21DB-4648-91C5-A53C0EA423A6}"/>
              </a:ext>
            </a:extLst>
          </p:cNvPr>
          <p:cNvSpPr txBox="1">
            <a:spLocks noChangeArrowheads="1"/>
          </p:cNvSpPr>
          <p:nvPr/>
        </p:nvSpPr>
        <p:spPr bwMode="auto">
          <a:xfrm>
            <a:off x="228600" y="228600"/>
            <a:ext cx="8610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indent="1588">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a:buFont typeface="Wingdings" panose="05000000000000000000" pitchFamily="2" charset="2"/>
              <a:buChar char="Ø"/>
            </a:pPr>
            <a:r>
              <a:rPr lang="en-US" sz="5400" b="1" dirty="0">
                <a:solidFill>
                  <a:schemeClr val="tx1"/>
                </a:solidFill>
                <a:effectLst>
                  <a:outerShdw blurRad="38100" dist="38100" dir="2700000" algn="tl">
                    <a:srgbClr val="000000">
                      <a:alpha val="43137"/>
                    </a:srgbClr>
                  </a:outerShdw>
                </a:effectLst>
                <a:latin typeface="Candara" panose="020E0502030303020204" pitchFamily="34" charset="0"/>
              </a:rPr>
              <a:t>“To raising a new generation of leaders through a qualitative and life-applicable training system that focuses on value and skill development.”</a:t>
            </a:r>
            <a:endParaRPr lang="en-GB" sz="5400" b="1" dirty="0">
              <a:solidFill>
                <a:schemeClr val="tx1"/>
              </a:solidFill>
              <a:effectLst>
                <a:outerShdw blurRad="38100" dist="38100" dir="2700000" algn="tl">
                  <a:srgbClr val="000000">
                    <a:alpha val="43137"/>
                  </a:srgbClr>
                </a:outerShdw>
              </a:effectLst>
              <a:latin typeface="Candara" panose="020E0502030303020204" pitchFamily="34" charset="0"/>
            </a:endParaRPr>
          </a:p>
        </p:txBody>
      </p:sp>
      <p:sp>
        <p:nvSpPr>
          <p:cNvPr id="10244" name="Slide Number Placeholder 4">
            <a:extLst>
              <a:ext uri="{FF2B5EF4-FFF2-40B4-BE49-F238E27FC236}">
                <a16:creationId xmlns:a16="http://schemas.microsoft.com/office/drawing/2014/main" id="{AA7A1578-C924-437A-BD05-26E61DF25B3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27578A29-649B-4AE8-B9A6-1B9C4404FB28}"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17</a:t>
            </a:fld>
            <a:endParaRPr lang="en-US" altLang="en-US" sz="1800">
              <a:ea typeface="Arial Unicode MS" panose="020B0604020202020204" pitchFamily="34" charset="-128"/>
            </a:endParaRPr>
          </a:p>
        </p:txBody>
      </p:sp>
    </p:spTree>
    <p:extLst>
      <p:ext uri="{BB962C8B-B14F-4D97-AF65-F5344CB8AC3E}">
        <p14:creationId xmlns:p14="http://schemas.microsoft.com/office/powerpoint/2010/main" val="3758541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C781CF17-21DB-4648-91C5-A53C0EA423A6}"/>
              </a:ext>
            </a:extLst>
          </p:cNvPr>
          <p:cNvSpPr txBox="1">
            <a:spLocks noChangeArrowheads="1"/>
          </p:cNvSpPr>
          <p:nvPr/>
        </p:nvSpPr>
        <p:spPr bwMode="auto">
          <a:xfrm>
            <a:off x="228600" y="304800"/>
            <a:ext cx="86106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indent="1588">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a:buFont typeface="Wingdings" panose="05000000000000000000" pitchFamily="2" charset="2"/>
              <a:buChar char="Ø"/>
            </a:pPr>
            <a:r>
              <a:rPr lang="en-US" sz="5000" b="1" dirty="0">
                <a:solidFill>
                  <a:schemeClr val="tx1"/>
                </a:solidFill>
                <a:effectLst>
                  <a:outerShdw blurRad="38100" dist="38100" dir="2700000" algn="tl">
                    <a:srgbClr val="000000">
                      <a:alpha val="43137"/>
                    </a:srgbClr>
                  </a:outerShdw>
                </a:effectLst>
                <a:latin typeface="Candara" panose="020E0502030303020204" pitchFamily="34" charset="0"/>
              </a:rPr>
              <a:t>“To raising a new generation of leaders through a broad based qualitative education built on sound biblical principles culminating in the birth of path-finders, pace-setters and trail-blazers.”</a:t>
            </a:r>
            <a:endParaRPr lang="en-GB" sz="5000" b="1" dirty="0">
              <a:solidFill>
                <a:schemeClr val="tx1"/>
              </a:solidFill>
              <a:effectLst>
                <a:outerShdw blurRad="38100" dist="38100" dir="2700000" algn="tl">
                  <a:srgbClr val="000000">
                    <a:alpha val="43137"/>
                  </a:srgbClr>
                </a:outerShdw>
              </a:effectLst>
              <a:latin typeface="Candara" panose="020E0502030303020204" pitchFamily="34" charset="0"/>
            </a:endParaRPr>
          </a:p>
        </p:txBody>
      </p:sp>
      <p:sp>
        <p:nvSpPr>
          <p:cNvPr id="10244" name="Slide Number Placeholder 4">
            <a:extLst>
              <a:ext uri="{FF2B5EF4-FFF2-40B4-BE49-F238E27FC236}">
                <a16:creationId xmlns:a16="http://schemas.microsoft.com/office/drawing/2014/main" id="{AA7A1578-C924-437A-BD05-26E61DF25B3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27578A29-649B-4AE8-B9A6-1B9C4404FB28}"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18</a:t>
            </a:fld>
            <a:endParaRPr lang="en-US" altLang="en-US" sz="1800">
              <a:ea typeface="Arial Unicode MS" panose="020B0604020202020204" pitchFamily="34" charset="-128"/>
            </a:endParaRPr>
          </a:p>
        </p:txBody>
      </p:sp>
    </p:spTree>
    <p:extLst>
      <p:ext uri="{BB962C8B-B14F-4D97-AF65-F5344CB8AC3E}">
        <p14:creationId xmlns:p14="http://schemas.microsoft.com/office/powerpoint/2010/main" val="41348261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C781CF17-21DB-4648-91C5-A53C0EA423A6}"/>
              </a:ext>
            </a:extLst>
          </p:cNvPr>
          <p:cNvSpPr txBox="1">
            <a:spLocks noChangeArrowheads="1"/>
          </p:cNvSpPr>
          <p:nvPr/>
        </p:nvSpPr>
        <p:spPr bwMode="auto">
          <a:xfrm>
            <a:off x="228600" y="381000"/>
            <a:ext cx="8610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indent="1588">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algn="just">
              <a:buFont typeface="Wingdings" panose="05000000000000000000" pitchFamily="2" charset="2"/>
              <a:buChar char="Ø"/>
            </a:pPr>
            <a:r>
              <a:rPr lang="en-US" sz="4800" b="1" dirty="0">
                <a:solidFill>
                  <a:schemeClr val="tx1"/>
                </a:solidFill>
                <a:effectLst>
                  <a:outerShdw blurRad="38100" dist="38100" dir="2700000" algn="tl">
                    <a:srgbClr val="000000">
                      <a:alpha val="43137"/>
                    </a:srgbClr>
                  </a:outerShdw>
                </a:effectLst>
                <a:latin typeface="Candara" panose="020E0502030303020204" pitchFamily="34" charset="0"/>
              </a:rPr>
              <a:t> </a:t>
            </a:r>
            <a:r>
              <a:rPr lang="en-US" sz="4400" b="1" dirty="0">
                <a:solidFill>
                  <a:schemeClr val="tx1"/>
                </a:solidFill>
                <a:effectLst>
                  <a:outerShdw blurRad="38100" dist="38100" dir="2700000" algn="tl">
                    <a:srgbClr val="000000">
                      <a:alpha val="43137"/>
                    </a:srgbClr>
                  </a:outerShdw>
                </a:effectLst>
                <a:latin typeface="Candara" panose="020E0502030303020204" pitchFamily="34" charset="0"/>
              </a:rPr>
              <a:t>“To raising a new generation of leaders who shall redeem the battered image of the black race and restore her lost glory as these trained army of reformers begin to build the old waste, repair the wasted cities and raise the desolation of many generations.”</a:t>
            </a:r>
            <a:endParaRPr lang="en-GB" sz="4400" b="1" dirty="0">
              <a:solidFill>
                <a:schemeClr val="tx1"/>
              </a:solidFill>
              <a:effectLst>
                <a:outerShdw blurRad="38100" dist="38100" dir="2700000" algn="tl">
                  <a:srgbClr val="000000">
                    <a:alpha val="43137"/>
                  </a:srgbClr>
                </a:outerShdw>
              </a:effectLst>
              <a:latin typeface="Candara" panose="020E0502030303020204" pitchFamily="34" charset="0"/>
            </a:endParaRPr>
          </a:p>
        </p:txBody>
      </p:sp>
      <p:sp>
        <p:nvSpPr>
          <p:cNvPr id="10244" name="Slide Number Placeholder 4">
            <a:extLst>
              <a:ext uri="{FF2B5EF4-FFF2-40B4-BE49-F238E27FC236}">
                <a16:creationId xmlns:a16="http://schemas.microsoft.com/office/drawing/2014/main" id="{AA7A1578-C924-437A-BD05-26E61DF25B3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27578A29-649B-4AE8-B9A6-1B9C4404FB28}"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19</a:t>
            </a:fld>
            <a:endParaRPr lang="en-US" altLang="en-US" sz="1800">
              <a:ea typeface="Arial Unicode MS" panose="020B0604020202020204" pitchFamily="34" charset="-128"/>
            </a:endParaRPr>
          </a:p>
        </p:txBody>
      </p:sp>
    </p:spTree>
    <p:extLst>
      <p:ext uri="{BB962C8B-B14F-4D97-AF65-F5344CB8AC3E}">
        <p14:creationId xmlns:p14="http://schemas.microsoft.com/office/powerpoint/2010/main" val="29660303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52425" y="838200"/>
            <a:ext cx="8439150" cy="5524500"/>
          </a:xfrm>
        </p:spPr>
        <p:txBody>
          <a:bodyPr/>
          <a:lstStyle/>
          <a:p>
            <a:pPr algn="ctr" eaLnBrk="1" hangingPunct="1"/>
            <a:r>
              <a:rPr lang="en-US" altLang="en-US" sz="7200" b="1" dirty="0">
                <a:solidFill>
                  <a:srgbClr val="C00000"/>
                </a:solidFill>
                <a:latin typeface="Aharoni" panose="02010803020104030203" pitchFamily="2" charset="-79"/>
                <a:cs typeface="Aharoni" panose="02010803020104030203" pitchFamily="2" charset="-79"/>
              </a:rPr>
              <a:t>THE STORY OF A BOAT BOY AND AN OLD-TIMER</a:t>
            </a:r>
            <a:endParaRPr lang="en-GB" altLang="en-US" sz="7200" b="1" dirty="0">
              <a:solidFill>
                <a:srgbClr val="C00000"/>
              </a:solidFill>
              <a:latin typeface="Aharoni" panose="02010803020104030203" pitchFamily="2" charset="-79"/>
              <a:cs typeface="Aharoni" panose="02010803020104030203" pitchFamily="2" charset="-79"/>
            </a:endParaRP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5341963-F53F-4B9F-91E1-02CF8F201C47}" type="slidenum">
              <a:rPr lang="en-GB" altLang="en-US" sz="1200">
                <a:solidFill>
                  <a:srgbClr val="898989"/>
                </a:solidFill>
              </a:rPr>
              <a:pPr>
                <a:spcBef>
                  <a:spcPct val="0"/>
                </a:spcBef>
                <a:buFontTx/>
                <a:buNone/>
              </a:pPr>
              <a:t>2</a:t>
            </a:fld>
            <a:endParaRPr lang="en-GB" altLang="en-US" sz="1200">
              <a:solidFill>
                <a:srgbClr val="898989"/>
              </a:solidFill>
            </a:endParaRPr>
          </a:p>
        </p:txBody>
      </p:sp>
    </p:spTree>
    <p:extLst>
      <p:ext uri="{BB962C8B-B14F-4D97-AF65-F5344CB8AC3E}">
        <p14:creationId xmlns:p14="http://schemas.microsoft.com/office/powerpoint/2010/main" val="4289294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54BDD8DB-E565-4679-B3CB-6C7B58731C6A}"/>
              </a:ext>
            </a:extLst>
          </p:cNvPr>
          <p:cNvSpPr>
            <a:spLocks noGrp="1" noChangeArrowheads="1"/>
          </p:cNvSpPr>
          <p:nvPr>
            <p:ph type="title"/>
          </p:nvPr>
        </p:nvSpPr>
        <p:spPr>
          <a:xfrm>
            <a:off x="442913" y="103188"/>
            <a:ext cx="8243887" cy="963612"/>
          </a:xfrm>
        </p:spPr>
        <p:txBody>
          <a:bodyPr/>
          <a:lstStyle/>
          <a:p>
            <a:pPr algn="ctr" eaLnBrk="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b="1" u="sng" dirty="0">
                <a:solidFill>
                  <a:srgbClr val="820000"/>
                </a:solidFill>
              </a:rPr>
              <a:t>Our Founding Philosophy</a:t>
            </a:r>
          </a:p>
        </p:txBody>
      </p:sp>
      <p:sp>
        <p:nvSpPr>
          <p:cNvPr id="12291" name="Text Box 2">
            <a:extLst>
              <a:ext uri="{FF2B5EF4-FFF2-40B4-BE49-F238E27FC236}">
                <a16:creationId xmlns:a16="http://schemas.microsoft.com/office/drawing/2014/main" id="{F31B8F27-9621-4B0A-9CD1-3E01A3BA8888}"/>
              </a:ext>
            </a:extLst>
          </p:cNvPr>
          <p:cNvSpPr txBox="1">
            <a:spLocks noChangeArrowheads="1"/>
          </p:cNvSpPr>
          <p:nvPr/>
        </p:nvSpPr>
        <p:spPr bwMode="auto">
          <a:xfrm>
            <a:off x="366713" y="914400"/>
            <a:ext cx="8548687"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marL="342900" indent="-341313">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9pPr>
          </a:lstStyle>
          <a:p>
            <a:pPr eaLnBrk="1" hangingPunct="1">
              <a:lnSpc>
                <a:spcPct val="100000"/>
              </a:lnSpc>
              <a:spcBef>
                <a:spcPts val="638"/>
              </a:spcBef>
              <a:spcAft>
                <a:spcPct val="0"/>
              </a:spcAft>
              <a:buSzPct val="45000"/>
              <a:buFont typeface="Symbol" panose="05050102010706020507" pitchFamily="18" charset="2"/>
              <a:buChar char=""/>
            </a:pPr>
            <a:r>
              <a:rPr lang="en-US" altLang="en-US" sz="4400" b="1" dirty="0">
                <a:solidFill>
                  <a:schemeClr val="tx1"/>
                </a:solidFill>
              </a:rPr>
              <a:t>A departure from </a:t>
            </a:r>
            <a:r>
              <a:rPr lang="en-US" altLang="en-US" sz="4400" b="1" i="1" dirty="0">
                <a:solidFill>
                  <a:schemeClr val="tx1"/>
                </a:solidFill>
              </a:rPr>
              <a:t>‘Form’ </a:t>
            </a:r>
            <a:r>
              <a:rPr lang="en-US" altLang="en-US" sz="4400" b="1" dirty="0">
                <a:solidFill>
                  <a:schemeClr val="tx1"/>
                </a:solidFill>
              </a:rPr>
              <a:t>to </a:t>
            </a:r>
            <a:r>
              <a:rPr lang="en-US" altLang="en-US" sz="4400" b="1" i="1" dirty="0">
                <a:solidFill>
                  <a:schemeClr val="tx1"/>
                </a:solidFill>
              </a:rPr>
              <a:t>‘Skill’</a:t>
            </a:r>
          </a:p>
          <a:p>
            <a:pPr eaLnBrk="1" hangingPunct="1">
              <a:lnSpc>
                <a:spcPct val="100000"/>
              </a:lnSpc>
              <a:spcBef>
                <a:spcPts val="638"/>
              </a:spcBef>
              <a:spcAft>
                <a:spcPct val="0"/>
              </a:spcAft>
              <a:buSzPct val="45000"/>
              <a:buFont typeface="Symbol" panose="05050102010706020507" pitchFamily="18" charset="2"/>
              <a:buChar char=""/>
            </a:pPr>
            <a:r>
              <a:rPr lang="en-US" altLang="en-US" sz="4400" b="1" dirty="0">
                <a:solidFill>
                  <a:schemeClr val="tx1"/>
                </a:solidFill>
              </a:rPr>
              <a:t>A departure from </a:t>
            </a:r>
            <a:r>
              <a:rPr lang="en-US" altLang="en-US" sz="4400" b="1" i="1" dirty="0">
                <a:solidFill>
                  <a:schemeClr val="tx1"/>
                </a:solidFill>
              </a:rPr>
              <a:t>‘knowledge’ </a:t>
            </a:r>
            <a:r>
              <a:rPr lang="en-US" altLang="en-US" sz="4400" b="1" dirty="0">
                <a:solidFill>
                  <a:schemeClr val="tx1"/>
                </a:solidFill>
              </a:rPr>
              <a:t>to </a:t>
            </a:r>
            <a:r>
              <a:rPr lang="en-US" altLang="en-US" sz="4400" b="1" i="1" dirty="0">
                <a:solidFill>
                  <a:schemeClr val="tx1"/>
                </a:solidFill>
              </a:rPr>
              <a:t>‘empowerment’</a:t>
            </a:r>
          </a:p>
          <a:p>
            <a:pPr eaLnBrk="1" hangingPunct="1">
              <a:lnSpc>
                <a:spcPct val="100000"/>
              </a:lnSpc>
              <a:spcBef>
                <a:spcPts val="638"/>
              </a:spcBef>
              <a:spcAft>
                <a:spcPct val="0"/>
              </a:spcAft>
              <a:buSzPct val="45000"/>
              <a:buFont typeface="Symbol" panose="05050102010706020507" pitchFamily="18" charset="2"/>
              <a:buChar char=""/>
            </a:pPr>
            <a:r>
              <a:rPr lang="en-US" altLang="en-US" sz="4400" b="1" dirty="0">
                <a:solidFill>
                  <a:schemeClr val="tx1"/>
                </a:solidFill>
              </a:rPr>
              <a:t>A departure from </a:t>
            </a:r>
            <a:r>
              <a:rPr lang="en-US" altLang="en-US" sz="4400" b="1" i="1" dirty="0">
                <a:solidFill>
                  <a:schemeClr val="tx1"/>
                </a:solidFill>
              </a:rPr>
              <a:t>‘figures’ </a:t>
            </a:r>
            <a:r>
              <a:rPr lang="en-US" altLang="en-US" sz="4400" b="1" dirty="0">
                <a:solidFill>
                  <a:schemeClr val="tx1"/>
                </a:solidFill>
              </a:rPr>
              <a:t>to </a:t>
            </a:r>
            <a:r>
              <a:rPr lang="en-US" altLang="en-US" sz="4400" b="1" i="1" dirty="0">
                <a:solidFill>
                  <a:schemeClr val="tx1"/>
                </a:solidFill>
              </a:rPr>
              <a:t>‘future-building’</a:t>
            </a:r>
          </a:p>
        </p:txBody>
      </p:sp>
      <p:sp>
        <p:nvSpPr>
          <p:cNvPr id="12292" name="Slide Number Placeholder 4">
            <a:extLst>
              <a:ext uri="{FF2B5EF4-FFF2-40B4-BE49-F238E27FC236}">
                <a16:creationId xmlns:a16="http://schemas.microsoft.com/office/drawing/2014/main" id="{01EE6750-2D60-493C-A1E8-72CA16F63C2A}"/>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CAA6F45E-8E42-4A2A-9854-8BD7C5459C56}"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20</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DF02FAFD-416B-453B-8572-D7A7DD775330}"/>
              </a:ext>
            </a:extLst>
          </p:cNvPr>
          <p:cNvSpPr txBox="1">
            <a:spLocks noChangeArrowheads="1"/>
          </p:cNvSpPr>
          <p:nvPr/>
        </p:nvSpPr>
        <p:spPr bwMode="auto">
          <a:xfrm>
            <a:off x="304800" y="381000"/>
            <a:ext cx="8458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marL="342900" indent="-341313">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Lst>
              <a:defRPr sz="2000">
                <a:solidFill>
                  <a:srgbClr val="006699"/>
                </a:solidFill>
                <a:latin typeface="Verdana" panose="020B0604030504040204" pitchFamily="34" charset="0"/>
                <a:ea typeface="SimSun" panose="02010600030101010101" pitchFamily="2" charset="-122"/>
              </a:defRPr>
            </a:lvl9pPr>
          </a:lstStyle>
          <a:p>
            <a:pPr eaLnBrk="1" hangingPunct="1">
              <a:lnSpc>
                <a:spcPct val="100000"/>
              </a:lnSpc>
              <a:spcBef>
                <a:spcPts val="638"/>
              </a:spcBef>
              <a:spcAft>
                <a:spcPct val="0"/>
              </a:spcAft>
              <a:buSzPct val="45000"/>
              <a:buFont typeface="Symbol" panose="05050102010706020507" pitchFamily="18" charset="2"/>
              <a:buChar char=""/>
            </a:pPr>
            <a:r>
              <a:rPr lang="en-US" altLang="en-US" sz="4800" b="1" dirty="0">
                <a:solidFill>
                  <a:schemeClr val="tx1"/>
                </a:solidFill>
              </a:rPr>
              <a:t>A departure from </a:t>
            </a:r>
            <a:r>
              <a:rPr lang="en-US" altLang="en-US" sz="4800" b="1" i="1" dirty="0">
                <a:solidFill>
                  <a:schemeClr val="tx1"/>
                </a:solidFill>
              </a:rPr>
              <a:t>‘legalism’ </a:t>
            </a:r>
            <a:r>
              <a:rPr lang="en-US" altLang="en-US" sz="4800" b="1" dirty="0">
                <a:solidFill>
                  <a:schemeClr val="tx1"/>
                </a:solidFill>
              </a:rPr>
              <a:t>to </a:t>
            </a:r>
            <a:r>
              <a:rPr lang="en-US" altLang="en-US" sz="4800" b="1" i="1" dirty="0">
                <a:solidFill>
                  <a:schemeClr val="tx1"/>
                </a:solidFill>
              </a:rPr>
              <a:t>‘realism’</a:t>
            </a:r>
          </a:p>
          <a:p>
            <a:pPr eaLnBrk="1" hangingPunct="1">
              <a:lnSpc>
                <a:spcPct val="100000"/>
              </a:lnSpc>
              <a:spcBef>
                <a:spcPts val="638"/>
              </a:spcBef>
              <a:spcAft>
                <a:spcPct val="0"/>
              </a:spcAft>
              <a:buSzPct val="45000"/>
              <a:buFont typeface="Symbol" panose="05050102010706020507" pitchFamily="18" charset="2"/>
              <a:buChar char=""/>
            </a:pPr>
            <a:r>
              <a:rPr lang="en-US" altLang="en-US" sz="4800" b="1" dirty="0">
                <a:solidFill>
                  <a:schemeClr val="tx1"/>
                </a:solidFill>
              </a:rPr>
              <a:t>A departure from </a:t>
            </a:r>
            <a:r>
              <a:rPr lang="en-US" altLang="en-US" sz="4800" b="1" i="1" dirty="0">
                <a:solidFill>
                  <a:schemeClr val="tx1"/>
                </a:solidFill>
              </a:rPr>
              <a:t>‘points’ </a:t>
            </a:r>
            <a:r>
              <a:rPr lang="en-US" altLang="en-US" sz="4800" b="1" dirty="0">
                <a:solidFill>
                  <a:schemeClr val="tx1"/>
                </a:solidFill>
              </a:rPr>
              <a:t>to </a:t>
            </a:r>
            <a:r>
              <a:rPr lang="en-US" altLang="en-US" sz="4800" b="1" i="1" dirty="0">
                <a:solidFill>
                  <a:schemeClr val="tx1"/>
                </a:solidFill>
              </a:rPr>
              <a:t>‘facts’</a:t>
            </a:r>
          </a:p>
          <a:p>
            <a:pPr eaLnBrk="1" hangingPunct="1">
              <a:lnSpc>
                <a:spcPct val="100000"/>
              </a:lnSpc>
              <a:spcBef>
                <a:spcPts val="638"/>
              </a:spcBef>
              <a:spcAft>
                <a:spcPct val="0"/>
              </a:spcAft>
              <a:buSzPct val="45000"/>
              <a:buFont typeface="Symbol" panose="05050102010706020507" pitchFamily="18" charset="2"/>
              <a:buChar char=""/>
            </a:pPr>
            <a:r>
              <a:rPr lang="en-US" altLang="en-US" sz="4800" b="1" dirty="0">
                <a:solidFill>
                  <a:schemeClr val="tx1"/>
                </a:solidFill>
              </a:rPr>
              <a:t>A departure from </a:t>
            </a:r>
            <a:r>
              <a:rPr lang="en-US" altLang="en-US" sz="4800" b="1" i="1" dirty="0">
                <a:solidFill>
                  <a:schemeClr val="tx1"/>
                </a:solidFill>
              </a:rPr>
              <a:t>‘</a:t>
            </a:r>
            <a:r>
              <a:rPr lang="en-US" altLang="en-US" sz="4800" b="1" i="1" dirty="0" err="1">
                <a:solidFill>
                  <a:schemeClr val="tx1"/>
                </a:solidFill>
              </a:rPr>
              <a:t>mathe-matics</a:t>
            </a:r>
            <a:r>
              <a:rPr lang="en-US" altLang="en-US" sz="4800" b="1" i="1" dirty="0">
                <a:solidFill>
                  <a:schemeClr val="tx1"/>
                </a:solidFill>
              </a:rPr>
              <a:t>’ </a:t>
            </a:r>
            <a:r>
              <a:rPr lang="en-US" altLang="en-US" sz="4800" b="1" dirty="0">
                <a:solidFill>
                  <a:schemeClr val="tx1"/>
                </a:solidFill>
              </a:rPr>
              <a:t>to </a:t>
            </a:r>
            <a:r>
              <a:rPr lang="en-US" altLang="en-US" sz="4800" b="1" i="1" dirty="0">
                <a:solidFill>
                  <a:schemeClr val="tx1"/>
                </a:solidFill>
              </a:rPr>
              <a:t>‘life-</a:t>
            </a:r>
            <a:r>
              <a:rPr lang="en-US" altLang="en-US" sz="4800" b="1" i="1" dirty="0" err="1">
                <a:solidFill>
                  <a:schemeClr val="tx1"/>
                </a:solidFill>
              </a:rPr>
              <a:t>matics</a:t>
            </a:r>
            <a:r>
              <a:rPr lang="en-US" altLang="en-US" sz="4800" b="1" i="1" dirty="0">
                <a:solidFill>
                  <a:schemeClr val="tx1"/>
                </a:solidFill>
              </a:rPr>
              <a:t>’.</a:t>
            </a:r>
          </a:p>
        </p:txBody>
      </p:sp>
      <p:sp>
        <p:nvSpPr>
          <p:cNvPr id="14339" name="Slide Number Placeholder 3">
            <a:extLst>
              <a:ext uri="{FF2B5EF4-FFF2-40B4-BE49-F238E27FC236}">
                <a16:creationId xmlns:a16="http://schemas.microsoft.com/office/drawing/2014/main" id="{51F9809D-8ED3-4A04-875A-293895401EBC}"/>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7F68236C-9C2B-498A-A22A-6C83CA896E59}"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21</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a:extLst>
              <a:ext uri="{FF2B5EF4-FFF2-40B4-BE49-F238E27FC236}">
                <a16:creationId xmlns:a16="http://schemas.microsoft.com/office/drawing/2014/main" id="{9CE28667-9791-4792-B862-37EEE1CBBC71}"/>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10A4D285-0666-41AD-AB9A-0AF9A788162E}" type="slidenum">
              <a:rPr lang="en-US" altLang="en-US" sz="1800">
                <a:ea typeface="Arial Unicode MS" panose="020B0604020202020204" pitchFamily="34" charset="-128"/>
              </a:rPr>
              <a:pPr algn="r">
                <a:lnSpc>
                  <a:spcPct val="100000"/>
                </a:lnSpc>
                <a:spcAft>
                  <a:spcPct val="0"/>
                </a:spcAft>
                <a:buFont typeface="Times New Roman" panose="02020603050405020304" pitchFamily="18" charset="0"/>
                <a:buNone/>
              </a:pPr>
              <a:t>22</a:t>
            </a:fld>
            <a:endParaRPr lang="en-US" altLang="en-US" sz="1800">
              <a:ea typeface="Arial Unicode MS" panose="020B0604020202020204" pitchFamily="34" charset="-128"/>
            </a:endParaRPr>
          </a:p>
        </p:txBody>
      </p:sp>
      <p:pic>
        <p:nvPicPr>
          <p:cNvPr id="16388" name="Picture 5" descr="C:\Users\Presidency\Desktop\CU Executive Advance - 2015\CORE-VALUE.png">
            <a:extLst>
              <a:ext uri="{FF2B5EF4-FFF2-40B4-BE49-F238E27FC236}">
                <a16:creationId xmlns:a16="http://schemas.microsoft.com/office/drawing/2014/main" id="{4473297B-2675-4598-B511-73AD48619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838200"/>
            <a:ext cx="7239000"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BD3A123D-21B2-4328-9396-E770BF24AFF0}"/>
              </a:ext>
            </a:extLst>
          </p:cNvPr>
          <p:cNvSpPr>
            <a:spLocks noGrp="1"/>
          </p:cNvSpPr>
          <p:nvPr>
            <p:ph idx="1"/>
          </p:nvPr>
        </p:nvSpPr>
        <p:spPr>
          <a:xfrm>
            <a:off x="609600" y="228600"/>
            <a:ext cx="8228013" cy="685800"/>
          </a:xfrm>
        </p:spPr>
        <p:txBody>
          <a:bodyPr/>
          <a:lstStyle/>
          <a:p>
            <a:pPr marL="0" indent="0" algn="ctr">
              <a:buNone/>
            </a:pPr>
            <a:r>
              <a:rPr lang="en-GB" sz="4000" b="1" dirty="0">
                <a:solidFill>
                  <a:srgbClr val="820000"/>
                </a:solidFill>
                <a:effectLst>
                  <a:outerShdw blurRad="38100" dist="38100" dir="2700000" algn="tl">
                    <a:srgbClr val="000000">
                      <a:alpha val="43137"/>
                    </a:srgbClr>
                  </a:outerShdw>
                </a:effectLst>
              </a:rPr>
              <a:t>OUR CORE VALUES</a:t>
            </a:r>
          </a:p>
        </p:txBody>
      </p:sp>
    </p:spTree>
    <p:extLst>
      <p:ext uri="{BB962C8B-B14F-4D97-AF65-F5344CB8AC3E}">
        <p14:creationId xmlns:p14="http://schemas.microsoft.com/office/powerpoint/2010/main" val="1028491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5">
            <a:extLst>
              <a:ext uri="{FF2B5EF4-FFF2-40B4-BE49-F238E27FC236}">
                <a16:creationId xmlns:a16="http://schemas.microsoft.com/office/drawing/2014/main" id="{CC2A07DC-A27C-412E-B005-19B2174A78FF}"/>
              </a:ext>
            </a:extLst>
          </p:cNvPr>
          <p:cNvSpPr>
            <a:spLocks noGrp="1"/>
          </p:cNvSpPr>
          <p:nvPr>
            <p:ph idx="1"/>
          </p:nvPr>
        </p:nvSpPr>
        <p:spPr>
          <a:xfrm>
            <a:off x="304800" y="228600"/>
            <a:ext cx="8458199" cy="6324600"/>
          </a:xfrm>
        </p:spPr>
        <p:txBody>
          <a:bodyPr/>
          <a:lstStyle/>
          <a:p>
            <a:pPr marL="0" indent="0" algn="ctr">
              <a:lnSpc>
                <a:spcPct val="75000"/>
              </a:lnSpc>
              <a:buFont typeface="Times New Roman" panose="02020603050405020304" pitchFamily="18" charset="0"/>
              <a:buNone/>
            </a:pPr>
            <a:r>
              <a:rPr lang="en-US" altLang="en-US" sz="4800" b="1" dirty="0" err="1">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SIMCaRDS</a:t>
            </a:r>
            <a:endParaRPr lang="en-US" altLang="en-US" sz="48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endParaRP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S </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Spirituality						</a:t>
            </a: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I</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 Integrity</a:t>
            </a: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M</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 Possibility Mentality		</a:t>
            </a: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Ca</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 Capacity Building</a:t>
            </a: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R</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 Responsibility					</a:t>
            </a: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D</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 Diligence</a:t>
            </a:r>
          </a:p>
          <a:p>
            <a:pPr marL="0" indent="0">
              <a:lnSpc>
                <a:spcPct val="75000"/>
              </a:lnSpc>
              <a:buFont typeface="Times New Roman" panose="02020603050405020304" pitchFamily="18" charset="0"/>
              <a:buNone/>
            </a:pPr>
            <a:r>
              <a:rPr lang="en-US" altLang="en-US" sz="5400" b="1" dirty="0">
                <a:solidFill>
                  <a:schemeClr val="accent6">
                    <a:lumMod val="50000"/>
                  </a:schemeClr>
                </a:solidFill>
                <a:effectLst>
                  <a:outerShdw blurRad="38100" dist="38100" dir="2700000" algn="tl">
                    <a:srgbClr val="000000">
                      <a:alpha val="43137"/>
                    </a:srgbClr>
                  </a:outerShdw>
                </a:effectLst>
                <a:latin typeface="Candara" panose="020E0502030303020204" pitchFamily="34" charset="0"/>
              </a:rPr>
              <a:t>S</a:t>
            </a:r>
            <a:r>
              <a:rPr lang="en-US" altLang="en-US" sz="5400" b="1" dirty="0">
                <a:solidFill>
                  <a:schemeClr val="tx1"/>
                </a:solidFill>
                <a:effectLst>
                  <a:outerShdw blurRad="38100" dist="38100" dir="2700000" algn="tl">
                    <a:srgbClr val="000000">
                      <a:alpha val="43137"/>
                    </a:srgbClr>
                  </a:outerShdw>
                </a:effectLst>
                <a:latin typeface="Candara" panose="020E0502030303020204" pitchFamily="34" charset="0"/>
              </a:rPr>
              <a:t> – Sacrifice</a:t>
            </a:r>
            <a:r>
              <a:rPr lang="en-US" altLang="en-US" sz="5400" dirty="0">
                <a:solidFill>
                  <a:schemeClr val="tx1"/>
                </a:solidFill>
                <a:latin typeface="Candara" panose="020E0502030303020204" pitchFamily="34" charset="0"/>
              </a:rPr>
              <a:t>	</a:t>
            </a:r>
          </a:p>
        </p:txBody>
      </p:sp>
      <p:sp>
        <p:nvSpPr>
          <p:cNvPr id="16387" name="Slide Number Placeholder 4">
            <a:extLst>
              <a:ext uri="{FF2B5EF4-FFF2-40B4-BE49-F238E27FC236}">
                <a16:creationId xmlns:a16="http://schemas.microsoft.com/office/drawing/2014/main" id="{9CE28667-9791-4792-B862-37EEE1CBBC71}"/>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10A4D285-0666-41AD-AB9A-0AF9A788162E}" type="slidenum">
              <a:rPr lang="en-US" altLang="en-US" sz="1800">
                <a:ea typeface="Arial Unicode MS" panose="020B0604020202020204" pitchFamily="34" charset="-128"/>
              </a:rPr>
              <a:pPr algn="r">
                <a:lnSpc>
                  <a:spcPct val="100000"/>
                </a:lnSpc>
                <a:spcAft>
                  <a:spcPct val="0"/>
                </a:spcAft>
                <a:buFont typeface="Times New Roman" panose="02020603050405020304" pitchFamily="18" charset="0"/>
                <a:buNone/>
              </a:pPr>
              <a:t>23</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a:extLst>
              <a:ext uri="{FF2B5EF4-FFF2-40B4-BE49-F238E27FC236}">
                <a16:creationId xmlns:a16="http://schemas.microsoft.com/office/drawing/2014/main" id="{50F0216D-ACEE-4F45-8FEA-96E876962138}"/>
              </a:ext>
            </a:extLst>
          </p:cNvPr>
          <p:cNvSpPr>
            <a:spLocks noGrp="1"/>
          </p:cNvSpPr>
          <p:nvPr>
            <p:ph type="ctrTitle"/>
          </p:nvPr>
        </p:nvSpPr>
        <p:spPr>
          <a:xfrm>
            <a:off x="1600200" y="299876"/>
            <a:ext cx="5486400" cy="704850"/>
          </a:xfrm>
        </p:spPr>
        <p:txBody>
          <a:bodyPr/>
          <a:lstStyle/>
          <a:p>
            <a:r>
              <a:rPr lang="en-GB" altLang="en-US" b="1" u="sng" dirty="0">
                <a:solidFill>
                  <a:srgbClr val="820000"/>
                </a:solidFill>
              </a:rPr>
              <a:t>Our Core Values</a:t>
            </a:r>
            <a:endParaRPr lang="en-US" altLang="en-US" dirty="0">
              <a:solidFill>
                <a:srgbClr val="820000"/>
              </a:solidFill>
            </a:endParaRPr>
          </a:p>
        </p:txBody>
      </p:sp>
      <p:sp>
        <p:nvSpPr>
          <p:cNvPr id="18435" name="Subtitle 3">
            <a:extLst>
              <a:ext uri="{FF2B5EF4-FFF2-40B4-BE49-F238E27FC236}">
                <a16:creationId xmlns:a16="http://schemas.microsoft.com/office/drawing/2014/main" id="{4EF5E7FF-0A97-4122-8E88-A13016B571CA}"/>
              </a:ext>
            </a:extLst>
          </p:cNvPr>
          <p:cNvSpPr>
            <a:spLocks noGrp="1"/>
          </p:cNvSpPr>
          <p:nvPr>
            <p:ph type="subTitle" idx="1"/>
          </p:nvPr>
        </p:nvSpPr>
        <p:spPr>
          <a:xfrm>
            <a:off x="304800" y="1066800"/>
            <a:ext cx="8534400" cy="5410200"/>
          </a:xfrm>
        </p:spPr>
        <p:txBody>
          <a:bodyPr/>
          <a:lstStyle/>
          <a:p>
            <a:pPr marL="457200" indent="-457200" algn="just">
              <a:buFont typeface="Wingdings" panose="05000000000000000000" pitchFamily="2" charset="2"/>
              <a:buChar char="q"/>
            </a:pPr>
            <a:r>
              <a:rPr lang="en-GB" altLang="en-US" sz="4000" b="1" dirty="0">
                <a:solidFill>
                  <a:schemeClr val="tx1"/>
                </a:solidFill>
              </a:rPr>
              <a:t>The platform of the implementation of our Vision and Mission is our core values</a:t>
            </a:r>
          </a:p>
          <a:p>
            <a:pPr marL="457200" indent="-457200" algn="just">
              <a:buFont typeface="Wingdings" panose="05000000000000000000" pitchFamily="2" charset="2"/>
              <a:buChar char="q"/>
            </a:pPr>
            <a:r>
              <a:rPr lang="en-GB" altLang="en-US" sz="4000" b="1" dirty="0">
                <a:solidFill>
                  <a:schemeClr val="tx1"/>
                </a:solidFill>
              </a:rPr>
              <a:t>Our Core Values are the principles that constitute the creed that defines us as a University</a:t>
            </a:r>
            <a:endParaRPr lang="en-US" altLang="en-US" sz="4000" b="1" dirty="0">
              <a:solidFill>
                <a:schemeClr val="tx1"/>
              </a:solidFill>
            </a:endParaRPr>
          </a:p>
        </p:txBody>
      </p:sp>
      <p:sp>
        <p:nvSpPr>
          <p:cNvPr id="18436" name="Slide Number Placeholder 1">
            <a:extLst>
              <a:ext uri="{FF2B5EF4-FFF2-40B4-BE49-F238E27FC236}">
                <a16:creationId xmlns:a16="http://schemas.microsoft.com/office/drawing/2014/main" id="{78FB1C11-25DA-4BAB-A294-C8C28D110BC0}"/>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p>
            <a:fld id="{A1B22538-6B2C-4FEC-B58D-A36FB12C9CF7}" type="slidenum">
              <a:rPr lang="en-US" altLang="en-US"/>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A564F9A-F5C4-4B71-BDD3-5FD16F58E426}"/>
              </a:ext>
            </a:extLst>
          </p:cNvPr>
          <p:cNvSpPr>
            <a:spLocks noGrp="1"/>
          </p:cNvSpPr>
          <p:nvPr>
            <p:ph type="title"/>
          </p:nvPr>
        </p:nvSpPr>
        <p:spPr>
          <a:xfrm>
            <a:off x="442913" y="103188"/>
            <a:ext cx="8242300" cy="896937"/>
          </a:xfrm>
        </p:spPr>
        <p:txBody>
          <a:bodyPr/>
          <a:lstStyle/>
          <a:p>
            <a:pPr algn="ctr" eaLnBrk="1" hangingPunct="1"/>
            <a:r>
              <a:rPr lang="en-GB" altLang="en-US" b="1" dirty="0">
                <a:solidFill>
                  <a:srgbClr val="820000"/>
                </a:solidFill>
              </a:rPr>
              <a:t>	</a:t>
            </a:r>
            <a:r>
              <a:rPr lang="en-GB" altLang="en-US" b="1" dirty="0">
                <a:solidFill>
                  <a:schemeClr val="tx1"/>
                </a:solidFill>
              </a:rPr>
              <a:t>	</a:t>
            </a:r>
            <a:r>
              <a:rPr lang="en-GB" altLang="en-US" b="1" dirty="0">
                <a:solidFill>
                  <a:srgbClr val="820000"/>
                </a:solidFill>
              </a:rPr>
              <a:t>SPIRITUALITY</a:t>
            </a:r>
            <a:endParaRPr lang="en-GB" altLang="en-US" dirty="0">
              <a:solidFill>
                <a:srgbClr val="820000"/>
              </a:solidFill>
            </a:endParaRPr>
          </a:p>
        </p:txBody>
      </p:sp>
      <p:sp>
        <p:nvSpPr>
          <p:cNvPr id="3" name="Content Placeholder 2">
            <a:extLst>
              <a:ext uri="{FF2B5EF4-FFF2-40B4-BE49-F238E27FC236}">
                <a16:creationId xmlns:a16="http://schemas.microsoft.com/office/drawing/2014/main" id="{1D40845B-1E43-4473-8BEE-441555691CE8}"/>
              </a:ext>
            </a:extLst>
          </p:cNvPr>
          <p:cNvSpPr>
            <a:spLocks noGrp="1"/>
          </p:cNvSpPr>
          <p:nvPr>
            <p:ph idx="1"/>
          </p:nvPr>
        </p:nvSpPr>
        <p:spPr>
          <a:xfrm>
            <a:off x="457200" y="838200"/>
            <a:ext cx="8458200" cy="5518150"/>
          </a:xfrm>
        </p:spPr>
        <p:txBody>
          <a:bodyPr rtlCol="0">
            <a:normAutofit fontScale="77500" lnSpcReduction="20000"/>
          </a:bodyPr>
          <a:lstStyle/>
          <a:p>
            <a:pPr eaLnBrk="1" fontAlgn="auto" hangingPunct="1">
              <a:spcAft>
                <a:spcPts val="0"/>
              </a:spcAft>
              <a:buFont typeface="Arial" panose="020B0604020202020204" pitchFamily="34" charset="0"/>
              <a:buNone/>
              <a:defRPr/>
            </a:pPr>
            <a:endParaRPr lang="en-GB" sz="1100" dirty="0">
              <a:solidFill>
                <a:schemeClr val="tx1"/>
              </a:solidFill>
            </a:endParaRPr>
          </a:p>
          <a:p>
            <a:pPr eaLnBrk="1" fontAlgn="auto" hangingPunct="1">
              <a:lnSpc>
                <a:spcPct val="120000"/>
              </a:lnSpc>
              <a:spcAft>
                <a:spcPts val="0"/>
              </a:spcAft>
              <a:defRPr/>
            </a:pPr>
            <a:r>
              <a:rPr lang="en-GB" sz="6100" dirty="0">
                <a:solidFill>
                  <a:schemeClr val="tx1"/>
                </a:solidFill>
              </a:rPr>
              <a:t>Here at Covenant University, Spirituality is the core of our core values.</a:t>
            </a:r>
          </a:p>
          <a:p>
            <a:pPr eaLnBrk="1" fontAlgn="auto" hangingPunct="1">
              <a:lnSpc>
                <a:spcPct val="120000"/>
              </a:lnSpc>
              <a:spcAft>
                <a:spcPts val="0"/>
              </a:spcAft>
              <a:defRPr/>
            </a:pPr>
            <a:r>
              <a:rPr lang="en-GB" sz="6100" dirty="0">
                <a:solidFill>
                  <a:schemeClr val="tx1"/>
                </a:solidFill>
              </a:rPr>
              <a:t>We recognize spirituality as an asset of inestimable value </a:t>
            </a:r>
            <a:r>
              <a:rPr lang="en-GB" sz="6100" b="1" i="1" dirty="0">
                <a:solidFill>
                  <a:schemeClr val="tx1"/>
                </a:solidFill>
              </a:rPr>
              <a:t>– Rom. 8:6</a:t>
            </a:r>
          </a:p>
        </p:txBody>
      </p:sp>
      <p:sp>
        <p:nvSpPr>
          <p:cNvPr id="19460" name="Slide Number Placeholder 3">
            <a:extLst>
              <a:ext uri="{FF2B5EF4-FFF2-40B4-BE49-F238E27FC236}">
                <a16:creationId xmlns:a16="http://schemas.microsoft.com/office/drawing/2014/main" id="{EF904FC7-1813-4043-8345-ACFEC3E9AED3}"/>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875DD6EA-59FC-43DD-B227-FB6D9CC23071}"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25</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796276C5-9B9B-4C7B-A6AE-DCF4D4D9084C}"/>
              </a:ext>
            </a:extLst>
          </p:cNvPr>
          <p:cNvSpPr>
            <a:spLocks noChangeArrowheads="1"/>
          </p:cNvSpPr>
          <p:nvPr/>
        </p:nvSpPr>
        <p:spPr bwMode="auto">
          <a:xfrm>
            <a:off x="1828800" y="219074"/>
            <a:ext cx="685800" cy="665163"/>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1</a:t>
            </a:r>
            <a:endParaRPr lang="en-US" sz="36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A4A9B229-6BE7-4ECD-9108-77F984713D3B}"/>
              </a:ext>
            </a:extLst>
          </p:cNvPr>
          <p:cNvSpPr>
            <a:spLocks noGrp="1"/>
          </p:cNvSpPr>
          <p:nvPr>
            <p:ph idx="1"/>
          </p:nvPr>
        </p:nvSpPr>
        <p:spPr>
          <a:xfrm>
            <a:off x="457200" y="304800"/>
            <a:ext cx="8458200" cy="6051550"/>
          </a:xfrm>
        </p:spPr>
        <p:txBody>
          <a:bodyPr/>
          <a:lstStyle/>
          <a:p>
            <a:pPr eaLnBrk="1" hangingPunct="1">
              <a:spcAft>
                <a:spcPct val="0"/>
              </a:spcAft>
              <a:buFont typeface="Arial" panose="020B0604020202020204" pitchFamily="34" charset="0"/>
              <a:buNone/>
            </a:pPr>
            <a:endParaRPr lang="en-GB" altLang="en-US" sz="1600" dirty="0">
              <a:solidFill>
                <a:schemeClr val="tx1"/>
              </a:solidFill>
            </a:endParaRPr>
          </a:p>
          <a:p>
            <a:pPr eaLnBrk="1" hangingPunct="1">
              <a:spcAft>
                <a:spcPct val="0"/>
              </a:spcAft>
            </a:pPr>
            <a:r>
              <a:rPr lang="en-GB" altLang="en-US" sz="4800" dirty="0">
                <a:solidFill>
                  <a:schemeClr val="tx1"/>
                </a:solidFill>
              </a:rPr>
              <a:t>Spirituality guarantees all-round profiting – 1Tim. 4:7-8</a:t>
            </a:r>
          </a:p>
          <a:p>
            <a:pPr eaLnBrk="1" hangingPunct="1">
              <a:spcAft>
                <a:spcPct val="0"/>
              </a:spcAft>
            </a:pPr>
            <a:r>
              <a:rPr lang="en-GB" altLang="en-US" sz="4800" dirty="0">
                <a:solidFill>
                  <a:schemeClr val="tx1"/>
                </a:solidFill>
              </a:rPr>
              <a:t>The spiritual root of a number of world class universities authenticates this claim. </a:t>
            </a:r>
          </a:p>
          <a:p>
            <a:pPr eaLnBrk="1" hangingPunct="1">
              <a:spcAft>
                <a:spcPct val="0"/>
              </a:spcAft>
            </a:pPr>
            <a:endParaRPr lang="en-GB" altLang="en-US" dirty="0">
              <a:solidFill>
                <a:schemeClr val="tx1"/>
              </a:solidFill>
            </a:endParaRPr>
          </a:p>
        </p:txBody>
      </p:sp>
      <p:sp>
        <p:nvSpPr>
          <p:cNvPr id="20483" name="Slide Number Placeholder 3">
            <a:extLst>
              <a:ext uri="{FF2B5EF4-FFF2-40B4-BE49-F238E27FC236}">
                <a16:creationId xmlns:a16="http://schemas.microsoft.com/office/drawing/2014/main" id="{EF22B06D-F607-4B53-AEB3-2F707CEBB8E6}"/>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1F3533E7-D68C-4099-9475-43FC2CAC2330}"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26</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a:extLst>
              <a:ext uri="{FF2B5EF4-FFF2-40B4-BE49-F238E27FC236}">
                <a16:creationId xmlns:a16="http://schemas.microsoft.com/office/drawing/2014/main" id="{103A17B2-CA16-46AA-B423-ACC2F3429F56}"/>
              </a:ext>
            </a:extLst>
          </p:cNvPr>
          <p:cNvSpPr>
            <a:spLocks noGrp="1"/>
          </p:cNvSpPr>
          <p:nvPr>
            <p:ph type="subTitle" idx="1"/>
          </p:nvPr>
        </p:nvSpPr>
        <p:spPr>
          <a:xfrm>
            <a:off x="304800" y="457200"/>
            <a:ext cx="8534400" cy="5867400"/>
          </a:xfrm>
        </p:spPr>
        <p:txBody>
          <a:bodyPr/>
          <a:lstStyle/>
          <a:p>
            <a:pPr algn="l"/>
            <a:r>
              <a:rPr lang="en-US" altLang="en-US" sz="4800" b="1">
                <a:solidFill>
                  <a:schemeClr val="tx1"/>
                </a:solidFill>
              </a:rPr>
              <a:t>1. Harvard University, </a:t>
            </a:r>
            <a:r>
              <a:rPr lang="en-US" altLang="en-US" sz="4800">
                <a:solidFill>
                  <a:schemeClr val="tx1"/>
                </a:solidFill>
              </a:rPr>
              <a:t>the oldest institution of higher learning in the US, was originally founded to train ministers of the Gospel in 1636.</a:t>
            </a:r>
          </a:p>
        </p:txBody>
      </p:sp>
      <p:sp>
        <p:nvSpPr>
          <p:cNvPr id="21507" name="Slide Number Placeholder 3">
            <a:extLst>
              <a:ext uri="{FF2B5EF4-FFF2-40B4-BE49-F238E27FC236}">
                <a16:creationId xmlns:a16="http://schemas.microsoft.com/office/drawing/2014/main" id="{350FE633-0D07-4B0C-B924-173A73C100BC}"/>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5FB88B4A-234D-4855-BDB3-DB80D40FE9CF}" type="slidenum">
              <a:rPr lang="en-GB" altLang="en-US" sz="1800">
                <a:ea typeface="Arial Unicode MS" panose="020B0604020202020204" pitchFamily="34" charset="-128"/>
              </a:rPr>
              <a:pPr algn="r">
                <a:lnSpc>
                  <a:spcPct val="100000"/>
                </a:lnSpc>
                <a:spcAft>
                  <a:spcPct val="0"/>
                </a:spcAft>
                <a:buFont typeface="Times New Roman" panose="02020603050405020304" pitchFamily="18" charset="0"/>
                <a:buNone/>
              </a:pPr>
              <a:t>27</a:t>
            </a:fld>
            <a:endParaRPr lang="en-GB" altLang="en-US" sz="1800">
              <a:ea typeface="Arial Unicode MS" panose="020B0604020202020204"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DD581730-F716-459C-9640-9EAD01B8D8AC}"/>
              </a:ext>
            </a:extLst>
          </p:cNvPr>
          <p:cNvSpPr txBox="1">
            <a:spLocks noChangeArrowheads="1"/>
          </p:cNvSpPr>
          <p:nvPr/>
        </p:nvSpPr>
        <p:spPr bwMode="auto">
          <a:xfrm>
            <a:off x="457200" y="381000"/>
            <a:ext cx="8153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marL="360363" indent="-360363">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eaLnBrk="1">
              <a:lnSpc>
                <a:spcPct val="100000"/>
              </a:lnSpc>
              <a:spcBef>
                <a:spcPts val="638"/>
              </a:spcBef>
              <a:spcAft>
                <a:spcPct val="0"/>
              </a:spcAft>
              <a:buFont typeface="Arial" panose="020B0604020202020204" pitchFamily="34" charset="0"/>
              <a:buChar char="•"/>
            </a:pPr>
            <a:r>
              <a:rPr lang="en-US" altLang="en-US" sz="4400">
                <a:solidFill>
                  <a:schemeClr val="tx1"/>
                </a:solidFill>
              </a:rPr>
              <a:t>Harvard made it a basic rule for learning that every student must understand that the knowledge of God and Jesus Christ is the only foundation for all sound knowledge and learning.</a:t>
            </a:r>
          </a:p>
        </p:txBody>
      </p:sp>
      <p:sp>
        <p:nvSpPr>
          <p:cNvPr id="23555" name="Slide Number Placeholder 5">
            <a:extLst>
              <a:ext uri="{FF2B5EF4-FFF2-40B4-BE49-F238E27FC236}">
                <a16:creationId xmlns:a16="http://schemas.microsoft.com/office/drawing/2014/main" id="{8EA8D300-A807-4539-BD1A-2E8CA90671A3}"/>
              </a:ext>
            </a:extLst>
          </p:cNvPr>
          <p:cNvSpPr>
            <a:spLocks noGrp="1"/>
          </p:cNvSpPr>
          <p:nvPr>
            <p:ph type="sldNum" sz="quarter" idx="10"/>
          </p:nvPr>
        </p:nvSpPr>
        <p:spPr>
          <a:xfrm>
            <a:off x="6478588" y="6248400"/>
            <a:ext cx="2132012" cy="4556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5D7A4EA4-06FA-4978-8AFA-1BF4331BAA84}" type="slidenum">
              <a:rPr lang="en-US" altLang="en-US" sz="1800">
                <a:solidFill>
                  <a:schemeClr val="tx1"/>
                </a:solidFill>
                <a:ea typeface="Arial Unicode MS" panose="020B0604020202020204" pitchFamily="34" charset="-128"/>
              </a:rPr>
              <a:pPr algn="r">
                <a:lnSpc>
                  <a:spcPct val="100000"/>
                </a:lnSpc>
                <a:spcAft>
                  <a:spcPct val="0"/>
                </a:spcAft>
                <a:buFont typeface="Times New Roman" panose="02020603050405020304" pitchFamily="18" charset="0"/>
                <a:buNone/>
              </a:pPr>
              <a:t>28</a:t>
            </a:fld>
            <a:endParaRPr lang="en-US" altLang="en-US" sz="1800">
              <a:solidFill>
                <a:schemeClr val="tx1"/>
              </a:solidFill>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a:extLst>
              <a:ext uri="{FF2B5EF4-FFF2-40B4-BE49-F238E27FC236}">
                <a16:creationId xmlns:a16="http://schemas.microsoft.com/office/drawing/2014/main" id="{C2CE3C27-9DAF-4903-B2F2-626EDB8206D0}"/>
              </a:ext>
            </a:extLst>
          </p:cNvPr>
          <p:cNvSpPr>
            <a:spLocks noGrp="1"/>
          </p:cNvSpPr>
          <p:nvPr>
            <p:ph type="title"/>
          </p:nvPr>
        </p:nvSpPr>
        <p:spPr>
          <a:xfrm>
            <a:off x="442913" y="228600"/>
            <a:ext cx="8242300" cy="6015038"/>
          </a:xfrm>
        </p:spPr>
        <p:txBody>
          <a:bodyPr/>
          <a:lstStyle/>
          <a:p>
            <a:r>
              <a:rPr lang="en-US" altLang="en-US" sz="4000" b="1">
                <a:solidFill>
                  <a:schemeClr val="tx1"/>
                </a:solidFill>
              </a:rPr>
              <a:t>2. Princeton University </a:t>
            </a:r>
            <a:r>
              <a:rPr lang="en-US" altLang="en-US" sz="4000">
                <a:solidFill>
                  <a:schemeClr val="tx1"/>
                </a:solidFill>
              </a:rPr>
              <a:t>demanded that every student attend worship in the College Hall </a:t>
            </a:r>
            <a:r>
              <a:rPr lang="en-US" altLang="en-US" sz="4000" b="1" u="sng">
                <a:solidFill>
                  <a:schemeClr val="tx1"/>
                </a:solidFill>
              </a:rPr>
              <a:t>MORNING</a:t>
            </a:r>
            <a:r>
              <a:rPr lang="en-US" altLang="en-US" sz="4000" b="1">
                <a:solidFill>
                  <a:schemeClr val="tx1"/>
                </a:solidFill>
              </a:rPr>
              <a:t> </a:t>
            </a:r>
            <a:r>
              <a:rPr lang="en-US" altLang="en-US" sz="4000">
                <a:solidFill>
                  <a:schemeClr val="tx1"/>
                </a:solidFill>
              </a:rPr>
              <a:t>and</a:t>
            </a:r>
            <a:r>
              <a:rPr lang="en-US" altLang="en-US" sz="4000" b="1">
                <a:solidFill>
                  <a:schemeClr val="tx1"/>
                </a:solidFill>
              </a:rPr>
              <a:t> </a:t>
            </a:r>
            <a:r>
              <a:rPr lang="en-US" altLang="en-US" sz="4000" b="1" u="sng">
                <a:solidFill>
                  <a:schemeClr val="tx1"/>
                </a:solidFill>
              </a:rPr>
              <a:t>EVENING</a:t>
            </a:r>
            <a:r>
              <a:rPr lang="en-US" altLang="en-US" sz="4000" b="1">
                <a:solidFill>
                  <a:schemeClr val="tx1"/>
                </a:solidFill>
              </a:rPr>
              <a:t> </a:t>
            </a:r>
            <a:r>
              <a:rPr lang="en-US" altLang="en-US" sz="4000">
                <a:solidFill>
                  <a:schemeClr val="tx1"/>
                </a:solidFill>
              </a:rPr>
              <a:t>at the hours appointed and that they must behave with gravity and reverence during service.  It was also mandatory for every student to attend Sunday service.</a:t>
            </a:r>
          </a:p>
        </p:txBody>
      </p:sp>
      <p:sp>
        <p:nvSpPr>
          <p:cNvPr id="25603" name="Slide Number Placeholder 3">
            <a:extLst>
              <a:ext uri="{FF2B5EF4-FFF2-40B4-BE49-F238E27FC236}">
                <a16:creationId xmlns:a16="http://schemas.microsoft.com/office/drawing/2014/main" id="{4042E9FB-CEB9-4BCB-85C7-B4AE05973B6B}"/>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EF028250-63A6-4BA5-97AD-1D1BE725A8DE}" type="slidenum">
              <a:rPr lang="en-GB" altLang="en-US" sz="1800">
                <a:ea typeface="Arial Unicode MS" panose="020B0604020202020204" pitchFamily="34" charset="-128"/>
              </a:rPr>
              <a:pPr algn="r">
                <a:lnSpc>
                  <a:spcPct val="100000"/>
                </a:lnSpc>
                <a:spcAft>
                  <a:spcPct val="0"/>
                </a:spcAft>
                <a:buFont typeface="Times New Roman" panose="02020603050405020304" pitchFamily="18" charset="0"/>
                <a:buNone/>
              </a:pPr>
              <a:t>29</a:t>
            </a:fld>
            <a:endParaRPr lang="en-GB" altLang="en-US" sz="1800">
              <a:ea typeface="Arial Unicode MS" panose="020B060402020202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381000" y="381000"/>
            <a:ext cx="8305800" cy="6033195"/>
          </a:xfrm>
        </p:spPr>
        <p:txBody>
          <a:bodyPr/>
          <a:lstStyle/>
          <a:p>
            <a:pPr eaLnBrk="1" hangingPunct="1">
              <a:lnSpc>
                <a:spcPct val="90000"/>
              </a:lnSpc>
            </a:pPr>
            <a:r>
              <a:rPr lang="en-US" altLang="en-US" sz="7200" b="1" dirty="0">
                <a:solidFill>
                  <a:schemeClr val="tx1"/>
                </a:solidFill>
                <a:latin typeface="Candara" panose="020E0502030303020204" pitchFamily="34" charset="0"/>
              </a:rPr>
              <a:t>A story was told of an old-timer, who was out sailing on the sea towards the sunset.</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5341963-F53F-4B9F-91E1-02CF8F201C47}" type="slidenum">
              <a:rPr lang="en-GB" altLang="en-US" sz="1200">
                <a:solidFill>
                  <a:srgbClr val="898989"/>
                </a:solidFill>
              </a:rPr>
              <a:pPr>
                <a:spcBef>
                  <a:spcPct val="0"/>
                </a:spcBef>
                <a:buFontTx/>
                <a:buNone/>
              </a:pPr>
              <a:t>3</a:t>
            </a:fld>
            <a:endParaRPr lang="en-GB" altLang="en-US" sz="1200">
              <a:solidFill>
                <a:srgbClr val="898989"/>
              </a:solidFill>
            </a:endParaRPr>
          </a:p>
        </p:txBody>
      </p:sp>
    </p:spTree>
    <p:extLst>
      <p:ext uri="{BB962C8B-B14F-4D97-AF65-F5344CB8AC3E}">
        <p14:creationId xmlns:p14="http://schemas.microsoft.com/office/powerpoint/2010/main" val="855083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id="{F2E58DF5-F696-4E6F-A4A1-E8E1C5BDA5A3}"/>
              </a:ext>
            </a:extLst>
          </p:cNvPr>
          <p:cNvSpPr>
            <a:spLocks noGrp="1"/>
          </p:cNvSpPr>
          <p:nvPr>
            <p:ph type="title"/>
          </p:nvPr>
        </p:nvSpPr>
        <p:spPr>
          <a:xfrm>
            <a:off x="228600" y="381000"/>
            <a:ext cx="8610600" cy="6096000"/>
          </a:xfrm>
        </p:spPr>
        <p:txBody>
          <a:bodyPr/>
          <a:lstStyle/>
          <a:p>
            <a:r>
              <a:rPr lang="en-US" altLang="en-US" b="1" dirty="0">
                <a:solidFill>
                  <a:schemeClr val="tx1"/>
                </a:solidFill>
              </a:rPr>
              <a:t>3. Yale University</a:t>
            </a:r>
            <a:br>
              <a:rPr lang="en-US" altLang="en-US" dirty="0">
                <a:solidFill>
                  <a:schemeClr val="tx1"/>
                </a:solidFill>
              </a:rPr>
            </a:br>
            <a:r>
              <a:rPr lang="en-US" altLang="en-US" dirty="0">
                <a:solidFill>
                  <a:schemeClr val="tx1"/>
                </a:solidFill>
              </a:rPr>
              <a:t>Founded on Christian doctrine and actually instructed her students to obtain the clearest conception of divine things and enforced concrete regulations to lead them to a saving knowledge of God in His son Jesus Christ.</a:t>
            </a:r>
          </a:p>
        </p:txBody>
      </p:sp>
      <p:sp>
        <p:nvSpPr>
          <p:cNvPr id="27651" name="Slide Number Placeholder 3">
            <a:extLst>
              <a:ext uri="{FF2B5EF4-FFF2-40B4-BE49-F238E27FC236}">
                <a16:creationId xmlns:a16="http://schemas.microsoft.com/office/drawing/2014/main" id="{59EBBFBE-E135-4151-96AC-BAC08E722A4A}"/>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1F626DDE-8563-4356-8EA7-D17C373696EE}" type="slidenum">
              <a:rPr lang="en-GB" altLang="en-US" sz="1800">
                <a:ea typeface="Arial Unicode MS" panose="020B0604020202020204" pitchFamily="34" charset="-128"/>
              </a:rPr>
              <a:pPr algn="r">
                <a:lnSpc>
                  <a:spcPct val="100000"/>
                </a:lnSpc>
                <a:spcAft>
                  <a:spcPct val="0"/>
                </a:spcAft>
                <a:buFont typeface="Times New Roman" panose="02020603050405020304" pitchFamily="18" charset="0"/>
                <a:buNone/>
              </a:pPr>
              <a:t>30</a:t>
            </a:fld>
            <a:endParaRPr lang="en-GB" altLang="en-US" sz="1800">
              <a:ea typeface="Arial Unicode MS" panose="020B0604020202020204"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a:extLst>
              <a:ext uri="{FF2B5EF4-FFF2-40B4-BE49-F238E27FC236}">
                <a16:creationId xmlns:a16="http://schemas.microsoft.com/office/drawing/2014/main" id="{485FE9EF-BBFF-4C05-97F6-5A3D65DAAB47}"/>
              </a:ext>
            </a:extLst>
          </p:cNvPr>
          <p:cNvSpPr txBox="1">
            <a:spLocks noChangeArrowheads="1"/>
          </p:cNvSpPr>
          <p:nvPr/>
        </p:nvSpPr>
        <p:spPr bwMode="auto">
          <a:xfrm>
            <a:off x="381000" y="381000"/>
            <a:ext cx="8458200" cy="6096000"/>
          </a:xfrm>
          <a:prstGeom prst="rect">
            <a:avLst/>
          </a:prstGeom>
          <a:noFill/>
          <a:ln w="9360">
            <a:noFill/>
            <a:miter lim="800000"/>
            <a:headEnd/>
            <a:tailEnd/>
          </a:ln>
        </p:spPr>
        <p:txBody>
          <a:bodyPr lIns="90000" tIns="45000" rIns="90000" bIns="45000"/>
          <a:lstStyle/>
          <a:p>
            <a:pPr eaLnBrk="1">
              <a:spcBef>
                <a:spcPts val="638"/>
              </a:spcBef>
              <a:buClr>
                <a:srgbClr val="000000"/>
              </a:buClr>
              <a:buSzPct val="45000"/>
              <a:tabLst>
                <a:tab pos="723900" algn="l"/>
                <a:tab pos="1447800" algn="l"/>
                <a:tab pos="2171700" algn="l"/>
                <a:tab pos="2895600" algn="l"/>
                <a:tab pos="3619500" algn="l"/>
                <a:tab pos="4343400" algn="l"/>
                <a:tab pos="5067300" algn="l"/>
                <a:tab pos="5791200" algn="l"/>
                <a:tab pos="6515100" algn="l"/>
                <a:tab pos="7239000" algn="l"/>
              </a:tabLst>
              <a:defRPr/>
            </a:pPr>
            <a:r>
              <a:rPr lang="en-US" sz="5000" b="1" dirty="0">
                <a:latin typeface="Verdana" pitchFamily="34" charset="0"/>
              </a:rPr>
              <a:t>4. Columbia University</a:t>
            </a:r>
          </a:p>
          <a:p>
            <a:pPr marL="342900" indent="-341313" eaLnBrk="1">
              <a:spcBef>
                <a:spcPts val="638"/>
              </a:spcBef>
              <a:buClr>
                <a:srgbClr val="000000"/>
              </a:buClr>
              <a:buSzPct val="45000"/>
              <a:buFont typeface="Symbol" pitchFamily="18"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5200" dirty="0">
                <a:latin typeface="Verdana" pitchFamily="34" charset="0"/>
              </a:rPr>
              <a:t>Columbia University would not accept any student that could not render in English the gospel from Greek.</a:t>
            </a:r>
          </a:p>
        </p:txBody>
      </p:sp>
      <p:sp>
        <p:nvSpPr>
          <p:cNvPr id="29699" name="Slide Number Placeholder 5">
            <a:extLst>
              <a:ext uri="{FF2B5EF4-FFF2-40B4-BE49-F238E27FC236}">
                <a16:creationId xmlns:a16="http://schemas.microsoft.com/office/drawing/2014/main" id="{14FB2CDC-0B7D-4FFF-9334-6A1F07DAD4AF}"/>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CAA13911-8DC0-4660-8420-7C1CE7DA1BE6}"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31</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B9CA7B6A-1CC4-4314-A91A-0044266D73C7}"/>
              </a:ext>
            </a:extLst>
          </p:cNvPr>
          <p:cNvSpPr txBox="1">
            <a:spLocks noChangeArrowheads="1"/>
          </p:cNvSpPr>
          <p:nvPr/>
        </p:nvSpPr>
        <p:spPr bwMode="auto">
          <a:xfrm>
            <a:off x="381000" y="228600"/>
            <a:ext cx="8534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marL="342900" indent="-341313">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eaLnBrk="1">
              <a:lnSpc>
                <a:spcPct val="100000"/>
              </a:lnSpc>
              <a:spcBef>
                <a:spcPts val="638"/>
              </a:spcBef>
              <a:spcAft>
                <a:spcPct val="0"/>
              </a:spcAft>
              <a:buFont typeface="Symbol" panose="05050102010706020507" pitchFamily="18" charset="2"/>
              <a:buChar char=""/>
            </a:pPr>
            <a:r>
              <a:rPr lang="en-US" altLang="en-US" sz="4800" b="1" dirty="0">
                <a:solidFill>
                  <a:schemeClr val="tx1"/>
                </a:solidFill>
              </a:rPr>
              <a:t>All of these show the quality of Christian-based education  all through history. </a:t>
            </a:r>
          </a:p>
          <a:p>
            <a:pPr eaLnBrk="1">
              <a:lnSpc>
                <a:spcPct val="100000"/>
              </a:lnSpc>
              <a:spcBef>
                <a:spcPts val="638"/>
              </a:spcBef>
              <a:spcAft>
                <a:spcPct val="0"/>
              </a:spcAft>
              <a:buFont typeface="Symbol" panose="05050102010706020507" pitchFamily="18" charset="2"/>
              <a:buChar char=""/>
            </a:pPr>
            <a:r>
              <a:rPr lang="en-US" altLang="en-US" sz="4800" b="1" dirty="0">
                <a:solidFill>
                  <a:schemeClr val="tx1"/>
                </a:solidFill>
              </a:rPr>
              <a:t>America, today, owes her sustaining values to these institutions.</a:t>
            </a:r>
          </a:p>
        </p:txBody>
      </p:sp>
      <p:sp>
        <p:nvSpPr>
          <p:cNvPr id="31747" name="Slide Number Placeholder 3">
            <a:extLst>
              <a:ext uri="{FF2B5EF4-FFF2-40B4-BE49-F238E27FC236}">
                <a16:creationId xmlns:a16="http://schemas.microsoft.com/office/drawing/2014/main" id="{E9F06236-E8CD-4AF3-820A-E888A52B7601}"/>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5700DE51-D8EA-4BFC-821D-FBB24A6534F9}"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32</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a:extLst>
              <a:ext uri="{FF2B5EF4-FFF2-40B4-BE49-F238E27FC236}">
                <a16:creationId xmlns:a16="http://schemas.microsoft.com/office/drawing/2014/main" id="{C5232FFE-0D9A-4DFC-AB76-D0CACE920536}"/>
              </a:ext>
            </a:extLst>
          </p:cNvPr>
          <p:cNvSpPr txBox="1">
            <a:spLocks noChangeArrowheads="1"/>
          </p:cNvSpPr>
          <p:nvPr/>
        </p:nvSpPr>
        <p:spPr bwMode="auto">
          <a:xfrm>
            <a:off x="381000" y="228600"/>
            <a:ext cx="85344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marL="342900" indent="-341313">
              <a:lnSpc>
                <a:spcPct val="102000"/>
              </a:lnSpc>
              <a:spcAft>
                <a:spcPts val="142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eaLnBrk="1">
              <a:lnSpc>
                <a:spcPct val="100000"/>
              </a:lnSpc>
              <a:spcBef>
                <a:spcPts val="638"/>
              </a:spcBef>
              <a:spcAft>
                <a:spcPct val="0"/>
              </a:spcAft>
              <a:buFont typeface="Symbol" panose="05050102010706020507" pitchFamily="18" charset="2"/>
              <a:buChar char=""/>
            </a:pPr>
            <a:r>
              <a:rPr lang="en-US" altLang="en-US" sz="4800" b="1">
                <a:solidFill>
                  <a:schemeClr val="tx1"/>
                </a:solidFill>
              </a:rPr>
              <a:t>Unfortunately, most of these universities have lost their spiritual root and no wonder God is raising new institutions today to replace them.</a:t>
            </a:r>
          </a:p>
          <a:p>
            <a:pPr eaLnBrk="1">
              <a:lnSpc>
                <a:spcPct val="100000"/>
              </a:lnSpc>
              <a:spcBef>
                <a:spcPts val="638"/>
              </a:spcBef>
              <a:spcAft>
                <a:spcPct val="0"/>
              </a:spcAft>
              <a:buClrTx/>
              <a:buSzTx/>
              <a:buFontTx/>
              <a:buNone/>
            </a:pPr>
            <a:endParaRPr lang="en-US" altLang="en-US" sz="3600" b="1">
              <a:solidFill>
                <a:schemeClr val="tx1"/>
              </a:solidFill>
            </a:endParaRPr>
          </a:p>
        </p:txBody>
      </p:sp>
      <p:sp>
        <p:nvSpPr>
          <p:cNvPr id="33795" name="Slide Number Placeholder 3">
            <a:extLst>
              <a:ext uri="{FF2B5EF4-FFF2-40B4-BE49-F238E27FC236}">
                <a16:creationId xmlns:a16="http://schemas.microsoft.com/office/drawing/2014/main" id="{BDD8C9EB-F0AA-4054-8CFE-214D01A4825F}"/>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B579DD6B-7478-412D-9F67-EF49D97E2D24}"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33</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2F6F16F-4E4D-482C-9767-F1F9AB5DF57A}"/>
              </a:ext>
            </a:extLst>
          </p:cNvPr>
          <p:cNvSpPr>
            <a:spLocks noGrp="1"/>
          </p:cNvSpPr>
          <p:nvPr>
            <p:ph type="title"/>
          </p:nvPr>
        </p:nvSpPr>
        <p:spPr>
          <a:xfrm>
            <a:off x="442913" y="103188"/>
            <a:ext cx="8320087" cy="1039812"/>
          </a:xfrm>
        </p:spPr>
        <p:txBody>
          <a:bodyPr/>
          <a:lstStyle/>
          <a:p>
            <a:pPr eaLnBrk="1" hangingPunct="1"/>
            <a:br>
              <a:rPr lang="en-GB" altLang="en-US" sz="5400" b="1" dirty="0">
                <a:solidFill>
                  <a:schemeClr val="tx1"/>
                </a:solidFill>
              </a:rPr>
            </a:br>
            <a:r>
              <a:rPr lang="en-GB" altLang="en-US" sz="5400" b="1" dirty="0">
                <a:solidFill>
                  <a:schemeClr val="tx1"/>
                </a:solidFill>
              </a:rPr>
              <a:t>		</a:t>
            </a:r>
            <a:r>
              <a:rPr lang="en-GB" altLang="en-US" sz="5000" b="1" dirty="0">
                <a:solidFill>
                  <a:srgbClr val="820000"/>
                </a:solidFill>
                <a:effectLst>
                  <a:outerShdw blurRad="38100" dist="38100" dir="2700000" algn="tl">
                    <a:srgbClr val="000000">
                      <a:alpha val="43137"/>
                    </a:srgbClr>
                  </a:outerShdw>
                </a:effectLst>
              </a:rPr>
              <a:t>Possibility Mentality</a:t>
            </a:r>
            <a:r>
              <a:rPr lang="en-GB" altLang="en-US" sz="5000" dirty="0">
                <a:solidFill>
                  <a:srgbClr val="820000"/>
                </a:solidFill>
                <a:effectLst>
                  <a:outerShdw blurRad="38100" dist="38100" dir="2700000" algn="tl">
                    <a:srgbClr val="000000">
                      <a:alpha val="43137"/>
                    </a:srgbClr>
                  </a:outerShdw>
                </a:effectLst>
              </a:rPr>
              <a:t> </a:t>
            </a:r>
            <a:br>
              <a:rPr lang="en-GB" altLang="en-US" sz="5000" dirty="0">
                <a:solidFill>
                  <a:schemeClr val="tx1"/>
                </a:solidFill>
              </a:rPr>
            </a:br>
            <a:endParaRPr lang="en-GB" altLang="en-US" sz="5000" dirty="0">
              <a:solidFill>
                <a:schemeClr val="tx1"/>
              </a:solidFill>
            </a:endParaRPr>
          </a:p>
        </p:txBody>
      </p:sp>
      <p:sp>
        <p:nvSpPr>
          <p:cNvPr id="35843" name="Content Placeholder 2">
            <a:extLst>
              <a:ext uri="{FF2B5EF4-FFF2-40B4-BE49-F238E27FC236}">
                <a16:creationId xmlns:a16="http://schemas.microsoft.com/office/drawing/2014/main" id="{FEC4BF55-2E71-4E9A-808C-F63162835361}"/>
              </a:ext>
            </a:extLst>
          </p:cNvPr>
          <p:cNvSpPr>
            <a:spLocks noGrp="1"/>
          </p:cNvSpPr>
          <p:nvPr>
            <p:ph idx="1"/>
          </p:nvPr>
        </p:nvSpPr>
        <p:spPr>
          <a:xfrm>
            <a:off x="457200" y="1447800"/>
            <a:ext cx="8228013" cy="5029200"/>
          </a:xfrm>
        </p:spPr>
        <p:txBody>
          <a:bodyPr/>
          <a:lstStyle/>
          <a:p>
            <a:pPr eaLnBrk="1">
              <a:spcBef>
                <a:spcPts val="638"/>
              </a:spcBef>
            </a:pPr>
            <a:r>
              <a:rPr lang="en-US" altLang="en-US" sz="6000" dirty="0">
                <a:solidFill>
                  <a:schemeClr val="tx1"/>
                </a:solidFill>
              </a:rPr>
              <a:t>Possibility mentality is key to a world of unlimited possibilities.</a:t>
            </a:r>
          </a:p>
        </p:txBody>
      </p:sp>
      <p:sp>
        <p:nvSpPr>
          <p:cNvPr id="35844" name="Slide Number Placeholder 3">
            <a:extLst>
              <a:ext uri="{FF2B5EF4-FFF2-40B4-BE49-F238E27FC236}">
                <a16:creationId xmlns:a16="http://schemas.microsoft.com/office/drawing/2014/main" id="{0DED9DCF-9F5E-405C-A981-5CF9301E7255}"/>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2E823743-8445-4D51-A89C-7B144570A76B}"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34</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D832A567-79FF-4C97-8214-A2770D44A1E1}"/>
              </a:ext>
            </a:extLst>
          </p:cNvPr>
          <p:cNvSpPr>
            <a:spLocks noChangeArrowheads="1"/>
          </p:cNvSpPr>
          <p:nvPr/>
        </p:nvSpPr>
        <p:spPr bwMode="auto">
          <a:xfrm>
            <a:off x="609600" y="381000"/>
            <a:ext cx="685800" cy="665163"/>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2</a:t>
            </a:r>
            <a:endParaRPr lang="en-US" sz="36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90B31503-031C-4FF9-92B0-E855238AEC08}"/>
              </a:ext>
            </a:extLst>
          </p:cNvPr>
          <p:cNvSpPr>
            <a:spLocks noGrp="1"/>
          </p:cNvSpPr>
          <p:nvPr>
            <p:ph idx="1"/>
          </p:nvPr>
        </p:nvSpPr>
        <p:spPr>
          <a:xfrm>
            <a:off x="457200" y="304800"/>
            <a:ext cx="8228013" cy="6172200"/>
          </a:xfrm>
        </p:spPr>
        <p:txBody>
          <a:bodyPr/>
          <a:lstStyle/>
          <a:p>
            <a:pPr eaLnBrk="1" hangingPunct="1">
              <a:lnSpc>
                <a:spcPct val="122000"/>
              </a:lnSpc>
              <a:spcAft>
                <a:spcPct val="0"/>
              </a:spcAft>
            </a:pPr>
            <a:r>
              <a:rPr lang="en-US" altLang="en-US" sz="4800" dirty="0">
                <a:solidFill>
                  <a:schemeClr val="tx1"/>
                </a:solidFill>
              </a:rPr>
              <a:t>As no one ever arrives at a future he cannot see – Gen. 13:14-15</a:t>
            </a:r>
          </a:p>
          <a:p>
            <a:pPr eaLnBrk="1" hangingPunct="1">
              <a:lnSpc>
                <a:spcPct val="122000"/>
              </a:lnSpc>
              <a:spcAft>
                <a:spcPct val="0"/>
              </a:spcAft>
            </a:pPr>
            <a:r>
              <a:rPr lang="en-US" altLang="en-US" sz="4800" dirty="0">
                <a:solidFill>
                  <a:schemeClr val="tx1"/>
                </a:solidFill>
              </a:rPr>
              <a:t>In like manner, no one ever arrives at a future he is not prepared for – 2Chr. 27:6</a:t>
            </a:r>
          </a:p>
        </p:txBody>
      </p:sp>
      <p:sp>
        <p:nvSpPr>
          <p:cNvPr id="36867" name="Slide Number Placeholder 3">
            <a:extLst>
              <a:ext uri="{FF2B5EF4-FFF2-40B4-BE49-F238E27FC236}">
                <a16:creationId xmlns:a16="http://schemas.microsoft.com/office/drawing/2014/main" id="{44363EA9-D9F2-42D6-B1DB-9A4DA5687566}"/>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F87373D5-17C8-406B-90B9-0CCE9CAF5A8E}"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35</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2E012E2B-32EE-4CD7-B1EE-72E50A2983A4}"/>
              </a:ext>
            </a:extLst>
          </p:cNvPr>
          <p:cNvSpPr>
            <a:spLocks noGrp="1"/>
          </p:cNvSpPr>
          <p:nvPr>
            <p:ph idx="1"/>
          </p:nvPr>
        </p:nvSpPr>
        <p:spPr>
          <a:xfrm>
            <a:off x="457200" y="381000"/>
            <a:ext cx="8229600" cy="6143625"/>
          </a:xfrm>
        </p:spPr>
        <p:txBody>
          <a:bodyPr/>
          <a:lstStyle/>
          <a:p>
            <a:pPr eaLnBrk="1" hangingPunct="1">
              <a:spcAft>
                <a:spcPct val="0"/>
              </a:spcAft>
            </a:pPr>
            <a:r>
              <a:rPr lang="en-GB" altLang="en-US" sz="6000" dirty="0">
                <a:solidFill>
                  <a:schemeClr val="tx1"/>
                </a:solidFill>
              </a:rPr>
              <a:t>The more spiritually enlightened we are, the greater our capacity to believe all things – Acts 24:14</a:t>
            </a:r>
          </a:p>
          <a:p>
            <a:pPr eaLnBrk="1" hangingPunct="1">
              <a:spcAft>
                <a:spcPct val="0"/>
              </a:spcAft>
            </a:pPr>
            <a:endParaRPr lang="en-GB" altLang="en-US" dirty="0">
              <a:solidFill>
                <a:schemeClr val="tx1"/>
              </a:solidFill>
            </a:endParaRPr>
          </a:p>
        </p:txBody>
      </p:sp>
      <p:sp>
        <p:nvSpPr>
          <p:cNvPr id="37891" name="Slide Number Placeholder 3">
            <a:extLst>
              <a:ext uri="{FF2B5EF4-FFF2-40B4-BE49-F238E27FC236}">
                <a16:creationId xmlns:a16="http://schemas.microsoft.com/office/drawing/2014/main" id="{026FEBBB-9DC3-4171-8ADD-7E549523A9DE}"/>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6E275089-3A71-4C59-B8D3-48CF0D435679}"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36</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DEA5-2B99-49B3-89F6-803638F2038E}"/>
              </a:ext>
            </a:extLst>
          </p:cNvPr>
          <p:cNvSpPr>
            <a:spLocks noGrp="1"/>
          </p:cNvSpPr>
          <p:nvPr>
            <p:ph type="title"/>
          </p:nvPr>
        </p:nvSpPr>
        <p:spPr/>
        <p:txBody>
          <a:bodyPr rtlCol="0">
            <a:normAutofit fontScale="90000"/>
          </a:bodyPr>
          <a:lstStyle/>
          <a:p>
            <a:pPr algn="ctr" eaLnBrk="1" fontAlgn="auto" hangingPunct="1">
              <a:spcAft>
                <a:spcPts val="0"/>
              </a:spcAft>
              <a:defRPr/>
            </a:pPr>
            <a:br>
              <a:rPr lang="en-GB" b="1" dirty="0">
                <a:solidFill>
                  <a:schemeClr val="tx1"/>
                </a:solidFill>
              </a:rPr>
            </a:br>
            <a:r>
              <a:rPr lang="en-GB" b="1" dirty="0">
                <a:solidFill>
                  <a:schemeClr val="tx1"/>
                </a:solidFill>
              </a:rPr>
              <a:t>		</a:t>
            </a:r>
            <a:r>
              <a:rPr lang="en-GB" b="1" dirty="0">
                <a:solidFill>
                  <a:srgbClr val="820000"/>
                </a:solidFill>
                <a:effectLst>
                  <a:outerShdw blurRad="38100" dist="38100" dir="2700000" algn="tl">
                    <a:srgbClr val="000000">
                      <a:alpha val="43137"/>
                    </a:srgbClr>
                  </a:outerShdw>
                </a:effectLst>
              </a:rPr>
              <a:t>CAPACITY BUILDING </a:t>
            </a:r>
            <a:br>
              <a:rPr lang="en-GB" dirty="0">
                <a:solidFill>
                  <a:schemeClr val="tx1"/>
                </a:solidFill>
              </a:rPr>
            </a:br>
            <a:endParaRPr lang="en-GB" dirty="0">
              <a:solidFill>
                <a:schemeClr val="tx1"/>
              </a:solidFill>
            </a:endParaRPr>
          </a:p>
        </p:txBody>
      </p:sp>
      <p:sp>
        <p:nvSpPr>
          <p:cNvPr id="3" name="Content Placeholder 2">
            <a:extLst>
              <a:ext uri="{FF2B5EF4-FFF2-40B4-BE49-F238E27FC236}">
                <a16:creationId xmlns:a16="http://schemas.microsoft.com/office/drawing/2014/main" id="{110C8398-D220-4A95-BCF4-DC53AEE43FC5}"/>
              </a:ext>
            </a:extLst>
          </p:cNvPr>
          <p:cNvSpPr>
            <a:spLocks noGrp="1"/>
          </p:cNvSpPr>
          <p:nvPr>
            <p:ph idx="1"/>
          </p:nvPr>
        </p:nvSpPr>
        <p:spPr>
          <a:xfrm>
            <a:off x="457200" y="1268413"/>
            <a:ext cx="8229600" cy="5256212"/>
          </a:xfrm>
        </p:spPr>
        <p:txBody>
          <a:bodyPr rtlCol="0">
            <a:normAutofit lnSpcReduction="10000"/>
          </a:bodyPr>
          <a:lstStyle/>
          <a:p>
            <a:pPr eaLnBrk="1" fontAlgn="auto" hangingPunct="1">
              <a:spcAft>
                <a:spcPts val="0"/>
              </a:spcAft>
              <a:defRPr/>
            </a:pPr>
            <a:r>
              <a:rPr lang="en-GB" sz="4000" dirty="0">
                <a:solidFill>
                  <a:schemeClr val="tx1"/>
                </a:solidFill>
              </a:rPr>
              <a:t>Capacity can be defined as a commitment to develop relevant skill in the pursuit of a given task.</a:t>
            </a:r>
          </a:p>
          <a:p>
            <a:pPr eaLnBrk="1" fontAlgn="auto" hangingPunct="1">
              <a:spcAft>
                <a:spcPts val="0"/>
              </a:spcAft>
              <a:defRPr/>
            </a:pPr>
            <a:r>
              <a:rPr lang="en-GB" sz="4000" dirty="0">
                <a:solidFill>
                  <a:schemeClr val="tx1"/>
                </a:solidFill>
              </a:rPr>
              <a:t>Henry Ford said, “When you stop learning whether at 20 or 80 but when you keep learning, you are young whether at 80 or at 20”.</a:t>
            </a:r>
          </a:p>
        </p:txBody>
      </p:sp>
      <p:sp>
        <p:nvSpPr>
          <p:cNvPr id="38916" name="Slide Number Placeholder 3">
            <a:extLst>
              <a:ext uri="{FF2B5EF4-FFF2-40B4-BE49-F238E27FC236}">
                <a16:creationId xmlns:a16="http://schemas.microsoft.com/office/drawing/2014/main" id="{B26E2909-79A8-4B16-9163-5C7841AFF80A}"/>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A362677A-2219-43D5-B868-EEE57A7D7072}"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37</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44BF66C5-9DC7-4F32-88BB-67ADB68C3A00}"/>
              </a:ext>
            </a:extLst>
          </p:cNvPr>
          <p:cNvSpPr>
            <a:spLocks noChangeArrowheads="1"/>
          </p:cNvSpPr>
          <p:nvPr/>
        </p:nvSpPr>
        <p:spPr bwMode="auto">
          <a:xfrm>
            <a:off x="1219200" y="406401"/>
            <a:ext cx="685800" cy="665162"/>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3</a:t>
            </a:r>
            <a:endParaRPr lang="en-US" sz="36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A6D76EF4-9949-462B-9D76-870E89613E29}"/>
              </a:ext>
            </a:extLst>
          </p:cNvPr>
          <p:cNvSpPr>
            <a:spLocks noGrp="1"/>
          </p:cNvSpPr>
          <p:nvPr>
            <p:ph idx="1"/>
          </p:nvPr>
        </p:nvSpPr>
        <p:spPr>
          <a:xfrm>
            <a:off x="457200" y="381000"/>
            <a:ext cx="8229600" cy="6143625"/>
          </a:xfrm>
        </p:spPr>
        <p:txBody>
          <a:bodyPr/>
          <a:lstStyle/>
          <a:p>
            <a:pPr eaLnBrk="1" hangingPunct="1">
              <a:spcAft>
                <a:spcPct val="0"/>
              </a:spcAft>
            </a:pPr>
            <a:r>
              <a:rPr lang="en-GB" altLang="en-US" sz="4800">
                <a:solidFill>
                  <a:schemeClr val="tx1"/>
                </a:solidFill>
              </a:rPr>
              <a:t>The largest room in the world is the room for improvement.</a:t>
            </a:r>
          </a:p>
          <a:p>
            <a:pPr eaLnBrk="1" hangingPunct="1">
              <a:spcAft>
                <a:spcPct val="0"/>
              </a:spcAft>
            </a:pPr>
            <a:r>
              <a:rPr lang="en-GB" altLang="en-US" sz="4800">
                <a:solidFill>
                  <a:schemeClr val="tx1"/>
                </a:solidFill>
              </a:rPr>
              <a:t>Excellence is the product of one’s tireless commitment to improvement.</a:t>
            </a:r>
          </a:p>
          <a:p>
            <a:pPr eaLnBrk="1" hangingPunct="1">
              <a:spcAft>
                <a:spcPct val="0"/>
              </a:spcAft>
            </a:pPr>
            <a:endParaRPr lang="en-GB" altLang="en-US">
              <a:solidFill>
                <a:schemeClr val="tx1"/>
              </a:solidFill>
            </a:endParaRPr>
          </a:p>
        </p:txBody>
      </p:sp>
      <p:sp>
        <p:nvSpPr>
          <p:cNvPr id="39939" name="Slide Number Placeholder 3">
            <a:extLst>
              <a:ext uri="{FF2B5EF4-FFF2-40B4-BE49-F238E27FC236}">
                <a16:creationId xmlns:a16="http://schemas.microsoft.com/office/drawing/2014/main" id="{F1CD8874-382E-43E3-A3EC-50050A249BBF}"/>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E820AA15-6AE9-4E09-B333-10E534FA37F8}"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38</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1A71-5BF2-4786-B000-C34444035D52}"/>
              </a:ext>
            </a:extLst>
          </p:cNvPr>
          <p:cNvSpPr>
            <a:spLocks noGrp="1"/>
          </p:cNvSpPr>
          <p:nvPr>
            <p:ph type="title"/>
          </p:nvPr>
        </p:nvSpPr>
        <p:spPr/>
        <p:txBody>
          <a:bodyPr rtlCol="0">
            <a:normAutofit fontScale="90000"/>
          </a:bodyPr>
          <a:lstStyle/>
          <a:p>
            <a:pPr algn="ctr" eaLnBrk="1" fontAlgn="auto" hangingPunct="1">
              <a:spcAft>
                <a:spcPts val="0"/>
              </a:spcAft>
              <a:defRPr/>
            </a:pPr>
            <a:br>
              <a:rPr lang="en-GB" b="1" dirty="0">
                <a:solidFill>
                  <a:schemeClr val="tx1"/>
                </a:solidFill>
              </a:rPr>
            </a:br>
            <a:r>
              <a:rPr lang="en-GB" b="1" dirty="0">
                <a:solidFill>
                  <a:schemeClr val="tx1"/>
                </a:solidFill>
              </a:rPr>
              <a:t>	</a:t>
            </a:r>
            <a:r>
              <a:rPr lang="en-GB" b="1" dirty="0">
                <a:solidFill>
                  <a:srgbClr val="820000"/>
                </a:solidFill>
                <a:effectLst>
                  <a:outerShdw blurRad="38100" dist="38100" dir="2700000" algn="tl">
                    <a:srgbClr val="000000">
                      <a:alpha val="43137"/>
                    </a:srgbClr>
                  </a:outerShdw>
                </a:effectLst>
              </a:rPr>
              <a:t>	INTEGRITY</a:t>
            </a:r>
            <a:r>
              <a:rPr lang="en-GB" dirty="0">
                <a:solidFill>
                  <a:srgbClr val="820000"/>
                </a:solidFill>
                <a:effectLst>
                  <a:outerShdw blurRad="38100" dist="38100" dir="2700000" algn="tl">
                    <a:srgbClr val="000000">
                      <a:alpha val="43137"/>
                    </a:srgbClr>
                  </a:outerShdw>
                </a:effectLst>
              </a:rPr>
              <a:t> </a:t>
            </a:r>
            <a:br>
              <a:rPr lang="en-GB" dirty="0">
                <a:solidFill>
                  <a:schemeClr val="tx1"/>
                </a:solidFill>
              </a:rPr>
            </a:br>
            <a:endParaRPr lang="en-GB" b="1" dirty="0">
              <a:solidFill>
                <a:schemeClr val="tx1"/>
              </a:solidFill>
            </a:endParaRPr>
          </a:p>
        </p:txBody>
      </p:sp>
      <p:sp>
        <p:nvSpPr>
          <p:cNvPr id="40963" name="Content Placeholder 2">
            <a:extLst>
              <a:ext uri="{FF2B5EF4-FFF2-40B4-BE49-F238E27FC236}">
                <a16:creationId xmlns:a16="http://schemas.microsoft.com/office/drawing/2014/main" id="{B6B3072C-58B9-4894-BACE-828D0D13598A}"/>
              </a:ext>
            </a:extLst>
          </p:cNvPr>
          <p:cNvSpPr>
            <a:spLocks noGrp="1"/>
          </p:cNvSpPr>
          <p:nvPr>
            <p:ph idx="1"/>
          </p:nvPr>
        </p:nvSpPr>
        <p:spPr>
          <a:xfrm>
            <a:off x="228600" y="1066800"/>
            <a:ext cx="8610600" cy="5410200"/>
          </a:xfrm>
        </p:spPr>
        <p:txBody>
          <a:bodyPr/>
          <a:lstStyle/>
          <a:p>
            <a:pPr eaLnBrk="1" hangingPunct="1"/>
            <a:r>
              <a:rPr lang="en-GB" altLang="en-US" sz="4000" b="1" dirty="0">
                <a:solidFill>
                  <a:schemeClr val="tx1"/>
                </a:solidFill>
                <a:effectLst>
                  <a:outerShdw blurRad="38100" dist="38100" dir="2700000" algn="tl">
                    <a:srgbClr val="000000">
                      <a:alpha val="43137"/>
                    </a:srgbClr>
                  </a:outerShdw>
                </a:effectLst>
              </a:rPr>
              <a:t>“If you lose money, you have lost something, if you lose your health, you have lost something precious, but if you lose your character, you have lost everything.” </a:t>
            </a:r>
            <a:r>
              <a:rPr lang="en-GB" altLang="en-US" sz="4000" b="1" dirty="0">
                <a:solidFill>
                  <a:srgbClr val="820000"/>
                </a:solidFill>
                <a:effectLst>
                  <a:outerShdw blurRad="38100" dist="38100" dir="2700000" algn="tl">
                    <a:srgbClr val="000000">
                      <a:alpha val="43137"/>
                    </a:srgbClr>
                  </a:outerShdw>
                </a:effectLst>
              </a:rPr>
              <a:t>– Billy Graham</a:t>
            </a:r>
          </a:p>
          <a:p>
            <a:pPr eaLnBrk="1" hangingPunct="1"/>
            <a:endParaRPr lang="en-GB" altLang="en-US" dirty="0">
              <a:solidFill>
                <a:schemeClr val="tx1"/>
              </a:solidFill>
            </a:endParaRPr>
          </a:p>
        </p:txBody>
      </p:sp>
      <p:sp>
        <p:nvSpPr>
          <p:cNvPr id="40964" name="Slide Number Placeholder 3">
            <a:extLst>
              <a:ext uri="{FF2B5EF4-FFF2-40B4-BE49-F238E27FC236}">
                <a16:creationId xmlns:a16="http://schemas.microsoft.com/office/drawing/2014/main" id="{F503B3B6-4523-4D9F-9D9C-9764C168B37F}"/>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10B0CF7A-5BD6-47E9-A4D0-F4DD5121670A}"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nSpc>
                  <a:spcPct val="100000"/>
                </a:lnSpc>
                <a:spcAft>
                  <a:spcPct val="0"/>
                </a:spcAft>
                <a:buFont typeface="Times New Roman" panose="02020603050405020304" pitchFamily="18" charset="0"/>
                <a:buNone/>
              </a:pPr>
              <a:t>39</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B2297011-EDB4-4B7E-BD91-24DC6360CFF6}"/>
              </a:ext>
            </a:extLst>
          </p:cNvPr>
          <p:cNvSpPr>
            <a:spLocks noChangeArrowheads="1"/>
          </p:cNvSpPr>
          <p:nvPr/>
        </p:nvSpPr>
        <p:spPr bwMode="auto">
          <a:xfrm>
            <a:off x="2438400" y="489744"/>
            <a:ext cx="685800" cy="665162"/>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4</a:t>
            </a:r>
            <a:endParaRPr lang="en-US" sz="3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304800" y="404664"/>
            <a:ext cx="8458200" cy="6148536"/>
          </a:xfrm>
        </p:spPr>
        <p:txBody>
          <a:bodyPr/>
          <a:lstStyle/>
          <a:p>
            <a:pPr eaLnBrk="1" hangingPunct="1">
              <a:lnSpc>
                <a:spcPct val="90000"/>
              </a:lnSpc>
            </a:pPr>
            <a:r>
              <a:rPr lang="en-US" altLang="en-US" sz="7200" b="1" dirty="0">
                <a:solidFill>
                  <a:schemeClr val="tx1"/>
                </a:solidFill>
                <a:latin typeface="Candara" panose="020E0502030303020204" pitchFamily="34" charset="0"/>
              </a:rPr>
              <a:t>The old-timer picked up a floating leaf and asked if the boat boy knew anything about Botany. </a:t>
            </a:r>
            <a:endParaRPr lang="en-GB" altLang="en-US" sz="7200" b="1" dirty="0">
              <a:solidFill>
                <a:schemeClr val="tx1"/>
              </a:solidFill>
              <a:latin typeface="Candara" panose="020E0502030303020204" pitchFamily="34" charset="0"/>
            </a:endParaRP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5341963-F53F-4B9F-91E1-02CF8F201C47}" type="slidenum">
              <a:rPr lang="en-GB" altLang="en-US" sz="1200">
                <a:solidFill>
                  <a:srgbClr val="898989"/>
                </a:solidFill>
              </a:rPr>
              <a:pPr>
                <a:spcBef>
                  <a:spcPct val="0"/>
                </a:spcBef>
                <a:buFontTx/>
                <a:buNone/>
              </a:pPr>
              <a:t>4</a:t>
            </a:fld>
            <a:endParaRPr lang="en-GB" altLang="en-US" sz="1200">
              <a:solidFill>
                <a:srgbClr val="898989"/>
              </a:solidFill>
            </a:endParaRPr>
          </a:p>
        </p:txBody>
      </p:sp>
    </p:spTree>
    <p:extLst>
      <p:ext uri="{BB962C8B-B14F-4D97-AF65-F5344CB8AC3E}">
        <p14:creationId xmlns:p14="http://schemas.microsoft.com/office/powerpoint/2010/main" val="26342606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8CF943BA-39B7-4691-8F7B-BE1DE229BDCF}"/>
              </a:ext>
            </a:extLst>
          </p:cNvPr>
          <p:cNvSpPr>
            <a:spLocks noGrp="1"/>
          </p:cNvSpPr>
          <p:nvPr>
            <p:ph idx="1"/>
          </p:nvPr>
        </p:nvSpPr>
        <p:spPr>
          <a:xfrm>
            <a:off x="304800" y="228600"/>
            <a:ext cx="8610600" cy="6248400"/>
          </a:xfrm>
        </p:spPr>
        <p:txBody>
          <a:bodyPr/>
          <a:lstStyle/>
          <a:p>
            <a:pPr eaLnBrk="1" hangingPunct="1"/>
            <a:r>
              <a:rPr lang="en-GB" altLang="en-US" sz="3600">
                <a:solidFill>
                  <a:schemeClr val="tx1"/>
                </a:solidFill>
              </a:rPr>
              <a:t>Whatever feat capacity may accomplish, it takes integrity to preserve it. For instance, here at Covenant University, examination malpractice is a capital offence and every perpetrator automatically looses his/her place in the university.</a:t>
            </a:r>
          </a:p>
          <a:p>
            <a:pPr eaLnBrk="1" hangingPunct="1"/>
            <a:r>
              <a:rPr lang="en-GB" altLang="en-US" sz="3600">
                <a:solidFill>
                  <a:schemeClr val="tx1"/>
                </a:solidFill>
              </a:rPr>
              <a:t>Therefore, we must maintain intellectual integrity across board.</a:t>
            </a:r>
          </a:p>
          <a:p>
            <a:pPr eaLnBrk="1" hangingPunct="1"/>
            <a:endParaRPr lang="en-GB" altLang="en-US" sz="2800">
              <a:solidFill>
                <a:schemeClr val="tx1"/>
              </a:solidFill>
            </a:endParaRPr>
          </a:p>
        </p:txBody>
      </p:sp>
      <p:sp>
        <p:nvSpPr>
          <p:cNvPr id="41987" name="Slide Number Placeholder 2">
            <a:extLst>
              <a:ext uri="{FF2B5EF4-FFF2-40B4-BE49-F238E27FC236}">
                <a16:creationId xmlns:a16="http://schemas.microsoft.com/office/drawing/2014/main" id="{391E5E37-3DC9-483F-BCE5-0527383E19FB}"/>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7B78CF16-C2BD-4789-9636-CF03A820A1D3}"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40</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5BFB5FCE-F3BB-4096-8057-0A244F730328}"/>
              </a:ext>
            </a:extLst>
          </p:cNvPr>
          <p:cNvSpPr>
            <a:spLocks noGrp="1"/>
          </p:cNvSpPr>
          <p:nvPr>
            <p:ph type="title"/>
          </p:nvPr>
        </p:nvSpPr>
        <p:spPr/>
        <p:txBody>
          <a:bodyPr/>
          <a:lstStyle/>
          <a:p>
            <a:pPr algn="ctr" eaLnBrk="1" hangingPunct="1"/>
            <a:r>
              <a:rPr lang="en-GB" altLang="en-US" b="1" dirty="0">
                <a:solidFill>
                  <a:schemeClr val="tx1"/>
                </a:solidFill>
              </a:rPr>
              <a:t>		</a:t>
            </a:r>
            <a:r>
              <a:rPr lang="en-GB" altLang="en-US" b="1" dirty="0">
                <a:solidFill>
                  <a:srgbClr val="820000"/>
                </a:solidFill>
              </a:rPr>
              <a:t>RESPONSIBILITY	</a:t>
            </a:r>
            <a:endParaRPr lang="en-GB" altLang="en-US" dirty="0">
              <a:solidFill>
                <a:srgbClr val="820000"/>
              </a:solidFill>
            </a:endParaRPr>
          </a:p>
        </p:txBody>
      </p:sp>
      <p:sp>
        <p:nvSpPr>
          <p:cNvPr id="43011" name="Content Placeholder 2">
            <a:extLst>
              <a:ext uri="{FF2B5EF4-FFF2-40B4-BE49-F238E27FC236}">
                <a16:creationId xmlns:a16="http://schemas.microsoft.com/office/drawing/2014/main" id="{57A48923-01BC-4084-9D4A-56C744424F20}"/>
              </a:ext>
            </a:extLst>
          </p:cNvPr>
          <p:cNvSpPr>
            <a:spLocks noGrp="1"/>
          </p:cNvSpPr>
          <p:nvPr>
            <p:ph idx="1"/>
          </p:nvPr>
        </p:nvSpPr>
        <p:spPr>
          <a:xfrm>
            <a:off x="457200" y="1268413"/>
            <a:ext cx="8229600" cy="5087937"/>
          </a:xfrm>
        </p:spPr>
        <p:txBody>
          <a:bodyPr/>
          <a:lstStyle/>
          <a:p>
            <a:pPr eaLnBrk="1" hangingPunct="1"/>
            <a:r>
              <a:rPr lang="en-US" altLang="en-US" sz="3600" dirty="0">
                <a:solidFill>
                  <a:schemeClr val="tx1"/>
                </a:solidFill>
              </a:rPr>
              <a:t>George Washington once stated, “</a:t>
            </a:r>
            <a:r>
              <a:rPr lang="en-US" altLang="en-US" sz="3600" i="1" dirty="0">
                <a:solidFill>
                  <a:schemeClr val="tx1"/>
                </a:solidFill>
              </a:rPr>
              <a:t>Discipline is the sole of an army. It makes small numbers formidable, it procures success to the weak and esteemed to all”.</a:t>
            </a:r>
          </a:p>
          <a:p>
            <a:pPr eaLnBrk="1" hangingPunct="1"/>
            <a:r>
              <a:rPr lang="en-US" altLang="en-US" sz="3600" dirty="0">
                <a:solidFill>
                  <a:schemeClr val="tx1"/>
                </a:solidFill>
              </a:rPr>
              <a:t>It takes high-level discipline to fully deliver any given task.</a:t>
            </a:r>
          </a:p>
        </p:txBody>
      </p:sp>
      <p:sp>
        <p:nvSpPr>
          <p:cNvPr id="43012" name="Slide Number Placeholder 3">
            <a:extLst>
              <a:ext uri="{FF2B5EF4-FFF2-40B4-BE49-F238E27FC236}">
                <a16:creationId xmlns:a16="http://schemas.microsoft.com/office/drawing/2014/main" id="{1A8E6A07-44B4-4778-AC4D-AF33AA2B9513}"/>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B2CBE1BB-AFD9-41A9-95D7-D53474D9C92E}"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41</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3D438C48-6EB5-4EBE-AE06-2C3FABA04F32}"/>
              </a:ext>
            </a:extLst>
          </p:cNvPr>
          <p:cNvSpPr>
            <a:spLocks noChangeArrowheads="1"/>
          </p:cNvSpPr>
          <p:nvPr/>
        </p:nvSpPr>
        <p:spPr bwMode="auto">
          <a:xfrm>
            <a:off x="1295400" y="353220"/>
            <a:ext cx="685800" cy="665162"/>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5</a:t>
            </a:r>
            <a:endParaRPr lang="en-US" sz="3600"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DA74C-3264-4B82-99EE-1DE0AFDA0B84}"/>
              </a:ext>
            </a:extLst>
          </p:cNvPr>
          <p:cNvSpPr>
            <a:spLocks noGrp="1"/>
          </p:cNvSpPr>
          <p:nvPr>
            <p:ph type="title"/>
          </p:nvPr>
        </p:nvSpPr>
        <p:spPr/>
        <p:txBody>
          <a:bodyPr rtlCol="0">
            <a:normAutofit fontScale="90000"/>
          </a:bodyPr>
          <a:lstStyle/>
          <a:p>
            <a:pPr algn="ctr" eaLnBrk="1" fontAlgn="auto" hangingPunct="1">
              <a:spcAft>
                <a:spcPts val="0"/>
              </a:spcAft>
              <a:defRPr/>
            </a:pPr>
            <a:br>
              <a:rPr lang="en-GB" b="1" dirty="0">
                <a:solidFill>
                  <a:schemeClr val="tx1"/>
                </a:solidFill>
              </a:rPr>
            </a:br>
            <a:r>
              <a:rPr lang="en-GB" b="1" dirty="0">
                <a:solidFill>
                  <a:schemeClr val="tx1"/>
                </a:solidFill>
              </a:rPr>
              <a:t>		</a:t>
            </a:r>
            <a:r>
              <a:rPr lang="en-GB" sz="6000" b="1" dirty="0">
                <a:solidFill>
                  <a:srgbClr val="820000"/>
                </a:solidFill>
              </a:rPr>
              <a:t>DILIGENCE</a:t>
            </a:r>
            <a:r>
              <a:rPr lang="en-GB" sz="6000" dirty="0">
                <a:solidFill>
                  <a:srgbClr val="820000"/>
                </a:solidFill>
              </a:rPr>
              <a:t> </a:t>
            </a:r>
            <a:br>
              <a:rPr lang="en-GB" sz="6000" dirty="0">
                <a:solidFill>
                  <a:schemeClr val="tx1"/>
                </a:solidFill>
              </a:rPr>
            </a:br>
            <a:endParaRPr lang="en-GB" dirty="0">
              <a:solidFill>
                <a:schemeClr val="tx1"/>
              </a:solidFill>
            </a:endParaRPr>
          </a:p>
        </p:txBody>
      </p:sp>
      <p:sp>
        <p:nvSpPr>
          <p:cNvPr id="44035" name="Content Placeholder 2">
            <a:extLst>
              <a:ext uri="{FF2B5EF4-FFF2-40B4-BE49-F238E27FC236}">
                <a16:creationId xmlns:a16="http://schemas.microsoft.com/office/drawing/2014/main" id="{B2378807-9887-41AA-8EF2-3B1F529A321A}"/>
              </a:ext>
            </a:extLst>
          </p:cNvPr>
          <p:cNvSpPr>
            <a:spLocks noGrp="1"/>
          </p:cNvSpPr>
          <p:nvPr>
            <p:ph idx="1"/>
          </p:nvPr>
        </p:nvSpPr>
        <p:spPr>
          <a:xfrm>
            <a:off x="457200" y="1196975"/>
            <a:ext cx="8229600" cy="5184775"/>
          </a:xfrm>
        </p:spPr>
        <p:txBody>
          <a:bodyPr/>
          <a:lstStyle/>
          <a:p>
            <a:pPr eaLnBrk="1" hangingPunct="1"/>
            <a:r>
              <a:rPr lang="en-GB" altLang="en-US" sz="4400" dirty="0">
                <a:solidFill>
                  <a:schemeClr val="tx1"/>
                </a:solidFill>
              </a:rPr>
              <a:t>Every accomplishment is at the cost of commitment.</a:t>
            </a:r>
          </a:p>
          <a:p>
            <a:pPr eaLnBrk="1" hangingPunct="1"/>
            <a:r>
              <a:rPr lang="en-GB" altLang="en-US" sz="4400" dirty="0">
                <a:solidFill>
                  <a:schemeClr val="tx1"/>
                </a:solidFill>
              </a:rPr>
              <a:t>Every high flyer is known to be a hard worker.</a:t>
            </a:r>
          </a:p>
          <a:p>
            <a:pPr eaLnBrk="1" hangingPunct="1"/>
            <a:r>
              <a:rPr lang="en-GB" altLang="en-US" sz="4400" dirty="0">
                <a:solidFill>
                  <a:schemeClr val="tx1"/>
                </a:solidFill>
              </a:rPr>
              <a:t>No one ever gets out of life more than what he puts into it.</a:t>
            </a:r>
          </a:p>
        </p:txBody>
      </p:sp>
      <p:sp>
        <p:nvSpPr>
          <p:cNvPr id="44036" name="Slide Number Placeholder 3">
            <a:extLst>
              <a:ext uri="{FF2B5EF4-FFF2-40B4-BE49-F238E27FC236}">
                <a16:creationId xmlns:a16="http://schemas.microsoft.com/office/drawing/2014/main" id="{1F0BC411-BCB3-4355-BED4-A5575A1FD177}"/>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F109D48C-7933-4DD4-AD22-FE25977D5310}"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42</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629A18FF-6B06-44AF-9153-1E32D7779B3C}"/>
              </a:ext>
            </a:extLst>
          </p:cNvPr>
          <p:cNvSpPr>
            <a:spLocks noChangeArrowheads="1"/>
          </p:cNvSpPr>
          <p:nvPr/>
        </p:nvSpPr>
        <p:spPr bwMode="auto">
          <a:xfrm>
            <a:off x="1828800" y="427038"/>
            <a:ext cx="685800" cy="665162"/>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6</a:t>
            </a:r>
            <a:endParaRPr lang="en-US" sz="36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58D79801-E4A9-45D2-811D-42266132686E}"/>
              </a:ext>
            </a:extLst>
          </p:cNvPr>
          <p:cNvSpPr>
            <a:spLocks noGrp="1"/>
          </p:cNvSpPr>
          <p:nvPr>
            <p:ph type="title"/>
          </p:nvPr>
        </p:nvSpPr>
        <p:spPr/>
        <p:txBody>
          <a:bodyPr/>
          <a:lstStyle/>
          <a:p>
            <a:pPr algn="ctr" eaLnBrk="1" hangingPunct="1"/>
            <a:r>
              <a:rPr lang="en-GB" altLang="en-US" b="1" dirty="0">
                <a:solidFill>
                  <a:schemeClr val="tx1"/>
                </a:solidFill>
              </a:rPr>
              <a:t>		</a:t>
            </a:r>
            <a:r>
              <a:rPr lang="en-GB" altLang="en-US" b="1" dirty="0">
                <a:solidFill>
                  <a:srgbClr val="820000"/>
                </a:solidFill>
              </a:rPr>
              <a:t>SACRIFICE</a:t>
            </a:r>
            <a:endParaRPr lang="en-GB" altLang="en-US" dirty="0">
              <a:solidFill>
                <a:srgbClr val="820000"/>
              </a:solidFill>
            </a:endParaRPr>
          </a:p>
        </p:txBody>
      </p:sp>
      <p:sp>
        <p:nvSpPr>
          <p:cNvPr id="45059" name="Content Placeholder 2">
            <a:extLst>
              <a:ext uri="{FF2B5EF4-FFF2-40B4-BE49-F238E27FC236}">
                <a16:creationId xmlns:a16="http://schemas.microsoft.com/office/drawing/2014/main" id="{E9B2E309-A5E2-486C-B920-DBC692CECA5D}"/>
              </a:ext>
            </a:extLst>
          </p:cNvPr>
          <p:cNvSpPr>
            <a:spLocks noGrp="1"/>
          </p:cNvSpPr>
          <p:nvPr>
            <p:ph idx="1"/>
          </p:nvPr>
        </p:nvSpPr>
        <p:spPr>
          <a:xfrm>
            <a:off x="471488" y="990600"/>
            <a:ext cx="8228012" cy="5365750"/>
          </a:xfrm>
        </p:spPr>
        <p:txBody>
          <a:bodyPr/>
          <a:lstStyle/>
          <a:p>
            <a:pPr eaLnBrk="1" hangingPunct="1"/>
            <a:r>
              <a:rPr lang="en-GB" altLang="en-US" sz="4400" dirty="0">
                <a:solidFill>
                  <a:schemeClr val="tx1"/>
                </a:solidFill>
              </a:rPr>
              <a:t>There is nothing extraordinary on its own, it is man’s extraordinary input that makes it so.</a:t>
            </a:r>
          </a:p>
          <a:p>
            <a:pPr eaLnBrk="1" hangingPunct="1"/>
            <a:r>
              <a:rPr lang="en-GB" altLang="en-US" sz="4400" dirty="0">
                <a:solidFill>
                  <a:schemeClr val="tx1"/>
                </a:solidFill>
              </a:rPr>
              <a:t>There is no star without a scar and the scar of every star is sacrifice.</a:t>
            </a:r>
          </a:p>
        </p:txBody>
      </p:sp>
      <p:sp>
        <p:nvSpPr>
          <p:cNvPr id="45060" name="Slide Number Placeholder 3">
            <a:extLst>
              <a:ext uri="{FF2B5EF4-FFF2-40B4-BE49-F238E27FC236}">
                <a16:creationId xmlns:a16="http://schemas.microsoft.com/office/drawing/2014/main" id="{54561B13-1055-4EF8-9A9F-0AB77D1B5804}"/>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432E11DA-3125-43A9-8571-A2BF875AEA6C}"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43</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
        <p:nvSpPr>
          <p:cNvPr id="5" name="Oval 2">
            <a:extLst>
              <a:ext uri="{FF2B5EF4-FFF2-40B4-BE49-F238E27FC236}">
                <a16:creationId xmlns:a16="http://schemas.microsoft.com/office/drawing/2014/main" id="{5C8C29F1-E368-4673-B2C0-9503B82DB1B0}"/>
              </a:ext>
            </a:extLst>
          </p:cNvPr>
          <p:cNvSpPr>
            <a:spLocks noChangeArrowheads="1"/>
          </p:cNvSpPr>
          <p:nvPr/>
        </p:nvSpPr>
        <p:spPr bwMode="auto">
          <a:xfrm>
            <a:off x="2362200" y="427038"/>
            <a:ext cx="685800" cy="665162"/>
          </a:xfrm>
          <a:prstGeom prst="ellipse">
            <a:avLst/>
          </a:prstGeom>
          <a:ln w="38100">
            <a:headEnd/>
            <a:tailEnd/>
          </a:ln>
        </p:spPr>
        <p:style>
          <a:lnRef idx="2">
            <a:schemeClr val="dk1"/>
          </a:lnRef>
          <a:fillRef idx="1">
            <a:schemeClr val="lt1"/>
          </a:fillRef>
          <a:effectRef idx="0">
            <a:schemeClr val="dk1"/>
          </a:effectRef>
          <a:fontRef idx="minor">
            <a:schemeClr val="dk1"/>
          </a:fontRef>
        </p:style>
        <p:txBody>
          <a:bodyPr/>
          <a:lstStyle/>
          <a:p>
            <a:pPr algn="ctr" eaLnBrk="1" hangingPunct="1">
              <a:spcAft>
                <a:spcPts val="400"/>
              </a:spcAft>
              <a:defRPr/>
            </a:pPr>
            <a:r>
              <a:rPr lang="en-GB" sz="2800" b="1" dirty="0">
                <a:latin typeface="Copperplate Gothic Bold" pitchFamily="34" charset="0"/>
                <a:cs typeface="Arial" pitchFamily="34" charset="0"/>
              </a:rPr>
              <a:t>7</a:t>
            </a:r>
            <a:endParaRPr lang="en-US" sz="3600"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323528" y="404664"/>
            <a:ext cx="8363272" cy="6048671"/>
          </a:xfrm>
        </p:spPr>
        <p:txBody>
          <a:bodyPr>
            <a:normAutofit fontScale="85000" lnSpcReduction="10000"/>
          </a:bodyPr>
          <a:lstStyle/>
          <a:p>
            <a:pPr algn="just"/>
            <a:r>
              <a:rPr lang="en-US" sz="6000" b="1" dirty="0">
                <a:solidFill>
                  <a:schemeClr val="tx1"/>
                </a:solidFill>
                <a:effectLst>
                  <a:outerShdw blurRad="38100" dist="38100" dir="2700000" algn="tl">
                    <a:srgbClr val="000000">
                      <a:alpha val="43137"/>
                    </a:srgbClr>
                  </a:outerShdw>
                </a:effectLst>
              </a:rPr>
              <a:t>As it is commonly said, “only 5% of people make things happen, 25% watch things happen and a whopping 70% don’t know it is happening”. </a:t>
            </a:r>
            <a:endParaRPr lang="en-GB" sz="6000" b="1" dirty="0">
              <a:solidFill>
                <a:schemeClr val="tx1"/>
              </a:solidFill>
              <a:effectLst>
                <a:outerShdw blurRad="38100" dist="38100" dir="2700000" algn="tl">
                  <a:srgbClr val="000000">
                    <a:alpha val="43137"/>
                  </a:srgbClr>
                </a:outerShdw>
              </a:effectLst>
            </a:endParaRPr>
          </a:p>
        </p:txBody>
      </p:sp>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Tx/>
              <a:buNone/>
            </a:pPr>
            <a:fld id="{6117C5F7-17E4-483B-8AEC-4830C80215D8}" type="slidenum">
              <a:rPr lang="en-US" altLang="en-US" sz="900">
                <a:solidFill>
                  <a:srgbClr val="898989"/>
                </a:solidFill>
                <a:latin typeface="Arial" panose="020B0604020202020204" pitchFamily="34" charset="0"/>
              </a:rPr>
              <a:pPr>
                <a:spcBef>
                  <a:spcPct val="0"/>
                </a:spcBef>
                <a:buFontTx/>
                <a:buNone/>
              </a:pPr>
              <a:t>44</a:t>
            </a:fld>
            <a:endParaRPr lang="en-US" altLang="en-US" sz="900" dirty="0">
              <a:solidFill>
                <a:srgbClr val="898989"/>
              </a:solidFill>
              <a:latin typeface="Arial" panose="020B0604020202020204" pitchFamily="34" charset="0"/>
            </a:endParaRPr>
          </a:p>
        </p:txBody>
      </p:sp>
    </p:spTree>
    <p:extLst>
      <p:ext uri="{BB962C8B-B14F-4D97-AF65-F5344CB8AC3E}">
        <p14:creationId xmlns:p14="http://schemas.microsoft.com/office/powerpoint/2010/main" val="15242475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id="{A8D3D679-C6DF-4915-BC35-D9F1115CD077}"/>
              </a:ext>
            </a:extLst>
          </p:cNvPr>
          <p:cNvSpPr>
            <a:spLocks noGrp="1"/>
          </p:cNvSpPr>
          <p:nvPr>
            <p:ph idx="1"/>
          </p:nvPr>
        </p:nvSpPr>
        <p:spPr>
          <a:xfrm>
            <a:off x="458788" y="354013"/>
            <a:ext cx="8228012" cy="6199187"/>
          </a:xfrm>
        </p:spPr>
        <p:txBody>
          <a:bodyPr/>
          <a:lstStyle/>
          <a:p>
            <a:r>
              <a:rPr lang="en-US" altLang="en-US" sz="4000" dirty="0">
                <a:solidFill>
                  <a:schemeClr val="tx1"/>
                </a:solidFill>
              </a:rPr>
              <a:t>No world-changer runs a normal schedule</a:t>
            </a:r>
            <a:r>
              <a:rPr lang="en-GB" altLang="en-US" sz="4000" dirty="0">
                <a:solidFill>
                  <a:schemeClr val="tx1"/>
                </a:solidFill>
              </a:rPr>
              <a:t>.</a:t>
            </a:r>
            <a:endParaRPr lang="en-US" altLang="en-US" sz="4000" dirty="0">
              <a:solidFill>
                <a:schemeClr val="tx1"/>
              </a:solidFill>
            </a:endParaRPr>
          </a:p>
          <a:p>
            <a:r>
              <a:rPr lang="en-US" altLang="en-US" sz="4000" dirty="0">
                <a:solidFill>
                  <a:schemeClr val="tx1"/>
                </a:solidFill>
              </a:rPr>
              <a:t>No world-changer possesses a normal habit.</a:t>
            </a:r>
            <a:r>
              <a:rPr lang="en-GB" altLang="en-US" sz="4000" dirty="0">
                <a:solidFill>
                  <a:schemeClr val="tx1"/>
                </a:solidFill>
              </a:rPr>
              <a:t> </a:t>
            </a:r>
            <a:endParaRPr lang="en-US" altLang="en-US" sz="4000" dirty="0">
              <a:solidFill>
                <a:schemeClr val="tx1"/>
              </a:solidFill>
            </a:endParaRPr>
          </a:p>
          <a:p>
            <a:r>
              <a:rPr lang="en-US" altLang="en-US" sz="4000" dirty="0">
                <a:solidFill>
                  <a:schemeClr val="tx1"/>
                </a:solidFill>
              </a:rPr>
              <a:t>No world-changer has a normal lifestyle.</a:t>
            </a:r>
            <a:r>
              <a:rPr lang="en-GB" altLang="en-US" sz="4000" dirty="0">
                <a:solidFill>
                  <a:schemeClr val="tx1"/>
                </a:solidFill>
              </a:rPr>
              <a:t> </a:t>
            </a:r>
            <a:endParaRPr lang="en-US" altLang="en-US" sz="4000" dirty="0">
              <a:solidFill>
                <a:schemeClr val="tx1"/>
              </a:solidFill>
            </a:endParaRPr>
          </a:p>
          <a:p>
            <a:r>
              <a:rPr lang="en-US" altLang="en-US" sz="4000" dirty="0">
                <a:solidFill>
                  <a:schemeClr val="tx1"/>
                </a:solidFill>
              </a:rPr>
              <a:t>It takes a ‘global price’ to generate ‘global impact’.</a:t>
            </a:r>
          </a:p>
          <a:p>
            <a:pPr eaLnBrk="1" hangingPunct="1"/>
            <a:endParaRPr lang="en-GB" altLang="en-US" dirty="0">
              <a:solidFill>
                <a:schemeClr val="tx1"/>
              </a:solidFill>
            </a:endParaRPr>
          </a:p>
        </p:txBody>
      </p:sp>
      <p:sp>
        <p:nvSpPr>
          <p:cNvPr id="46083" name="Slide Number Placeholder 3">
            <a:extLst>
              <a:ext uri="{FF2B5EF4-FFF2-40B4-BE49-F238E27FC236}">
                <a16:creationId xmlns:a16="http://schemas.microsoft.com/office/drawing/2014/main" id="{7BF1832D-5789-4015-B98F-8FB10470F073}"/>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a:lnSpc>
                <a:spcPct val="100000"/>
              </a:lnSpc>
              <a:spcAft>
                <a:spcPct val="0"/>
              </a:spcAft>
              <a:buFont typeface="Times New Roman" panose="02020603050405020304" pitchFamily="18" charset="0"/>
              <a:buNone/>
            </a:pPr>
            <a:fld id="{664BF869-070B-4E24-B9BB-D5DE94985117}" type="slidenum">
              <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rPr>
              <a:pPr algn="r">
                <a:lnSpc>
                  <a:spcPct val="100000"/>
                </a:lnSpc>
                <a:spcAft>
                  <a:spcPct val="0"/>
                </a:spcAft>
                <a:buFont typeface="Times New Roman" panose="02020603050405020304" pitchFamily="18" charset="0"/>
                <a:buNone/>
              </a:pPr>
              <a:t>45</a:t>
            </a:fld>
            <a:endParaRPr lang="en-GB" altLang="en-US" sz="1800">
              <a:solidFill>
                <a:srgbClr val="898989"/>
              </a:solidFill>
              <a:latin typeface="Calibri" panose="020F0502020204030204" pitchFamily="34" charset="0"/>
              <a:ea typeface="Arial Unicode MS" panose="020B0604020202020204" pitchFamily="34" charset="-128"/>
              <a:cs typeface="Arial"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a:extLst>
              <a:ext uri="{FF2B5EF4-FFF2-40B4-BE49-F238E27FC236}">
                <a16:creationId xmlns:a16="http://schemas.microsoft.com/office/drawing/2014/main" id="{E9ECFFF0-A7BE-4D46-A8E3-5DC209C23832}"/>
              </a:ext>
            </a:extLst>
          </p:cNvPr>
          <p:cNvSpPr>
            <a:spLocks noGrp="1"/>
          </p:cNvSpPr>
          <p:nvPr>
            <p:ph idx="1"/>
          </p:nvPr>
        </p:nvSpPr>
        <p:spPr>
          <a:xfrm>
            <a:off x="457200" y="381000"/>
            <a:ext cx="8229600" cy="6172200"/>
          </a:xfrm>
        </p:spPr>
        <p:txBody>
          <a:bodyPr/>
          <a:lstStyle/>
          <a:p>
            <a:pPr marL="0" indent="0" algn="ctr" eaLnBrk="1" hangingPunct="1">
              <a:buFont typeface="Arial" panose="020B0604020202020204" pitchFamily="34" charset="0"/>
              <a:buNone/>
            </a:pPr>
            <a:endParaRPr lang="en-US" altLang="en-US" sz="5400" dirty="0">
              <a:latin typeface="Arial Black" panose="020B0A04020102020204" pitchFamily="34" charset="0"/>
            </a:endParaRPr>
          </a:p>
          <a:p>
            <a:pPr marL="0" indent="0" algn="ctr" eaLnBrk="1" hangingPunct="1">
              <a:buFont typeface="Arial" panose="020B0604020202020204" pitchFamily="34" charset="0"/>
              <a:buNone/>
            </a:pPr>
            <a:r>
              <a:rPr lang="en-US" altLang="en-US" sz="6000" dirty="0">
                <a:solidFill>
                  <a:srgbClr val="820000"/>
                </a:solidFill>
                <a:latin typeface="Arial Black" panose="020B0A04020102020204" pitchFamily="34" charset="0"/>
              </a:rPr>
              <a:t>A PROPHETIC DIMENSION TO </a:t>
            </a:r>
            <a:r>
              <a:rPr lang="en-US" altLang="en-US" sz="6000" dirty="0" err="1">
                <a:solidFill>
                  <a:srgbClr val="820000"/>
                </a:solidFill>
                <a:latin typeface="Arial Black" panose="020B0A04020102020204" pitchFamily="34" charset="0"/>
              </a:rPr>
              <a:t>VISSION</a:t>
            </a:r>
            <a:r>
              <a:rPr lang="en-US" altLang="en-US" sz="6000" dirty="0">
                <a:solidFill>
                  <a:srgbClr val="820000"/>
                </a:solidFill>
                <a:latin typeface="Arial Black" panose="020B0A04020102020204" pitchFamily="34" charset="0"/>
              </a:rPr>
              <a:t> 10:2022</a:t>
            </a:r>
          </a:p>
        </p:txBody>
      </p:sp>
      <p:sp>
        <p:nvSpPr>
          <p:cNvPr id="47107" name="Slide Number Placeholder 3">
            <a:extLst>
              <a:ext uri="{FF2B5EF4-FFF2-40B4-BE49-F238E27FC236}">
                <a16:creationId xmlns:a16="http://schemas.microsoft.com/office/drawing/2014/main" id="{5B7CD21C-943C-42E8-B2E4-70DA4CE66B02}"/>
              </a:ext>
            </a:extLst>
          </p:cNvPr>
          <p:cNvSpPr>
            <a:spLocks noGrp="1"/>
          </p:cNvSpPr>
          <p:nvPr>
            <p:ph type="sldNum" sz="quarter" idx="10"/>
          </p:nvPr>
        </p:nvSpPr>
        <p:spPr>
          <a:xfrm>
            <a:off x="6553200" y="6356350"/>
            <a:ext cx="21336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Tx/>
              <a:buNone/>
            </a:pPr>
            <a:fld id="{CD00E9CA-488E-4DD3-9AA3-B3ADCD79DF89}" type="slidenum">
              <a:rPr lang="en-US" altLang="en-US" sz="1200">
                <a:solidFill>
                  <a:srgbClr val="898989"/>
                </a:solidFill>
                <a:latin typeface="Calibri" panose="020F0502020204030204" pitchFamily="34" charset="0"/>
                <a:ea typeface="Arial Unicode MS" panose="020B0604020202020204" pitchFamily="34" charset="-128"/>
              </a:rPr>
              <a:pPr>
                <a:lnSpc>
                  <a:spcPct val="100000"/>
                </a:lnSpc>
                <a:spcAft>
                  <a:spcPct val="0"/>
                </a:spcAft>
                <a:buFontTx/>
                <a:buNone/>
              </a:pPr>
              <a:t>46</a:t>
            </a:fld>
            <a:endParaRPr lang="en-US" altLang="en-US" sz="1200">
              <a:solidFill>
                <a:srgbClr val="898989"/>
              </a:solidFill>
              <a:latin typeface="Calibri" panose="020F0502020204030204" pitchFamily="34" charset="0"/>
              <a:ea typeface="Arial Unicode MS" panose="020B0604020202020204" pitchFamily="34" charset="-128"/>
            </a:endParaRPr>
          </a:p>
        </p:txBody>
      </p:sp>
    </p:spTree>
    <p:extLst>
      <p:ext uri="{BB962C8B-B14F-4D97-AF65-F5344CB8AC3E}">
        <p14:creationId xmlns:p14="http://schemas.microsoft.com/office/powerpoint/2010/main" val="1132539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7B8AA158-5AFB-48B7-9218-36B687A2882E}"/>
              </a:ext>
            </a:extLst>
          </p:cNvPr>
          <p:cNvSpPr>
            <a:spLocks noGrp="1"/>
          </p:cNvSpPr>
          <p:nvPr>
            <p:ph idx="1"/>
          </p:nvPr>
        </p:nvSpPr>
        <p:spPr>
          <a:xfrm>
            <a:off x="323850" y="333375"/>
            <a:ext cx="8569325" cy="6191250"/>
          </a:xfrm>
        </p:spPr>
        <p:txBody>
          <a:bodyPr/>
          <a:lstStyle/>
          <a:p>
            <a:pPr algn="ctr" eaLnBrk="1" hangingPunct="1">
              <a:lnSpc>
                <a:spcPct val="110000"/>
              </a:lnSpc>
              <a:spcAft>
                <a:spcPct val="0"/>
              </a:spcAft>
              <a:buNone/>
            </a:pPr>
            <a:r>
              <a:rPr lang="en-US" sz="6400" b="1" dirty="0">
                <a:solidFill>
                  <a:schemeClr val="tx1"/>
                </a:solidFill>
                <a:effectLst>
                  <a:outerShdw blurRad="38100" dist="38100" dir="2700000" algn="tl">
                    <a:srgbClr val="000000">
                      <a:alpha val="43137"/>
                    </a:srgbClr>
                  </a:outerShdw>
                </a:effectLst>
              </a:rPr>
              <a:t>In the mouth of two or three witnesses shall every word be established           </a:t>
            </a:r>
            <a:r>
              <a:rPr lang="en-US" sz="4800" b="1" i="1" dirty="0">
                <a:solidFill>
                  <a:srgbClr val="C00000"/>
                </a:solidFill>
              </a:rPr>
              <a:t>– 1 Cor. 13:1</a:t>
            </a:r>
            <a:endParaRPr lang="en-GB" altLang="en-US" sz="8000" b="1" i="1" dirty="0">
              <a:solidFill>
                <a:srgbClr val="C00000"/>
              </a:solidFill>
            </a:endParaRPr>
          </a:p>
        </p:txBody>
      </p:sp>
      <p:sp>
        <p:nvSpPr>
          <p:cNvPr id="48131" name="Slide Number Placeholder 3">
            <a:extLst>
              <a:ext uri="{FF2B5EF4-FFF2-40B4-BE49-F238E27FC236}">
                <a16:creationId xmlns:a16="http://schemas.microsoft.com/office/drawing/2014/main" id="{90B6F9DC-36D0-479E-852C-293D07DC9ADF}"/>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ABDE4D20-4254-4F64-B647-FFC1C5934083}"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47</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7B8AA158-5AFB-48B7-9218-36B687A2882E}"/>
              </a:ext>
            </a:extLst>
          </p:cNvPr>
          <p:cNvSpPr>
            <a:spLocks noGrp="1"/>
          </p:cNvSpPr>
          <p:nvPr>
            <p:ph idx="1"/>
          </p:nvPr>
        </p:nvSpPr>
        <p:spPr>
          <a:xfrm>
            <a:off x="323850" y="333375"/>
            <a:ext cx="8569325" cy="6191250"/>
          </a:xfrm>
        </p:spPr>
        <p:txBody>
          <a:bodyPr/>
          <a:lstStyle/>
          <a:p>
            <a:pPr eaLnBrk="1" hangingPunct="1">
              <a:lnSpc>
                <a:spcPct val="110000"/>
              </a:lnSpc>
              <a:spcAft>
                <a:spcPct val="0"/>
              </a:spcAft>
              <a:buFont typeface="Wingdings" panose="05000000000000000000" pitchFamily="2" charset="2"/>
              <a:buChar char="Ø"/>
            </a:pPr>
            <a:r>
              <a:rPr lang="en-GB" altLang="en-US" sz="4000" b="1" dirty="0">
                <a:solidFill>
                  <a:schemeClr val="tx1"/>
                </a:solidFill>
                <a:effectLst>
                  <a:outerShdw blurRad="38100" dist="38100" dir="2700000" algn="tl">
                    <a:srgbClr val="000000">
                      <a:alpha val="43137"/>
                    </a:srgbClr>
                  </a:outerShdw>
                </a:effectLst>
              </a:rPr>
              <a:t>Vision 10:2022 is not an ambition, but a prophetic agenda</a:t>
            </a:r>
          </a:p>
          <a:p>
            <a:pPr eaLnBrk="1" hangingPunct="1">
              <a:lnSpc>
                <a:spcPct val="110000"/>
              </a:lnSpc>
              <a:spcAft>
                <a:spcPct val="0"/>
              </a:spcAft>
              <a:buFont typeface="Wingdings" panose="05000000000000000000" pitchFamily="2" charset="2"/>
              <a:buChar char="Ø"/>
            </a:pPr>
            <a:r>
              <a:rPr lang="en-GB" altLang="en-US" sz="4000" b="1" dirty="0">
                <a:solidFill>
                  <a:schemeClr val="tx1"/>
                </a:solidFill>
                <a:effectLst>
                  <a:outerShdw blurRad="38100" dist="38100" dir="2700000" algn="tl">
                    <a:srgbClr val="000000">
                      <a:alpha val="43137"/>
                    </a:srgbClr>
                  </a:outerShdw>
                </a:effectLst>
              </a:rPr>
              <a:t>Our core value of possibility mentality is a product of faith</a:t>
            </a:r>
          </a:p>
          <a:p>
            <a:pPr eaLnBrk="1" hangingPunct="1">
              <a:lnSpc>
                <a:spcPct val="110000"/>
              </a:lnSpc>
              <a:spcAft>
                <a:spcPct val="0"/>
              </a:spcAft>
              <a:buFont typeface="Wingdings" panose="05000000000000000000" pitchFamily="2" charset="2"/>
              <a:buChar char="Ø"/>
            </a:pPr>
            <a:r>
              <a:rPr lang="en-GB" altLang="en-US" sz="4000" b="1" dirty="0">
                <a:solidFill>
                  <a:schemeClr val="tx1"/>
                </a:solidFill>
                <a:effectLst>
                  <a:outerShdw blurRad="38100" dist="38100" dir="2700000" algn="tl">
                    <a:srgbClr val="000000">
                      <a:alpha val="43137"/>
                    </a:srgbClr>
                  </a:outerShdw>
                </a:effectLst>
              </a:rPr>
              <a:t>What we don’t receive and believe, we are not empowered to become</a:t>
            </a:r>
          </a:p>
        </p:txBody>
      </p:sp>
      <p:sp>
        <p:nvSpPr>
          <p:cNvPr id="48131" name="Slide Number Placeholder 3">
            <a:extLst>
              <a:ext uri="{FF2B5EF4-FFF2-40B4-BE49-F238E27FC236}">
                <a16:creationId xmlns:a16="http://schemas.microsoft.com/office/drawing/2014/main" id="{90B6F9DC-36D0-479E-852C-293D07DC9ADF}"/>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ABDE4D20-4254-4F64-B647-FFC1C5934083}"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48</a:t>
            </a:fld>
            <a:endParaRPr lang="en-GB" altLang="en-US" sz="1200">
              <a:solidFill>
                <a:srgbClr val="898989"/>
              </a:solidFill>
              <a:latin typeface="Calibri" panose="020F0502020204030204" pitchFamily="34" charset="0"/>
            </a:endParaRPr>
          </a:p>
        </p:txBody>
      </p:sp>
    </p:spTree>
    <p:extLst>
      <p:ext uri="{BB962C8B-B14F-4D97-AF65-F5344CB8AC3E}">
        <p14:creationId xmlns:p14="http://schemas.microsoft.com/office/powerpoint/2010/main" val="175369124"/>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7B8AA158-5AFB-48B7-9218-36B687A2882E}"/>
              </a:ext>
            </a:extLst>
          </p:cNvPr>
          <p:cNvSpPr>
            <a:spLocks noGrp="1"/>
          </p:cNvSpPr>
          <p:nvPr>
            <p:ph idx="1"/>
          </p:nvPr>
        </p:nvSpPr>
        <p:spPr>
          <a:xfrm>
            <a:off x="323850" y="333375"/>
            <a:ext cx="8569325" cy="6191250"/>
          </a:xfrm>
        </p:spPr>
        <p:txBody>
          <a:bodyPr/>
          <a:lstStyle/>
          <a:p>
            <a:pPr eaLnBrk="1" hangingPunct="1">
              <a:lnSpc>
                <a:spcPct val="110000"/>
              </a:lnSpc>
              <a:spcAft>
                <a:spcPct val="0"/>
              </a:spcAft>
              <a:buFont typeface="Wingdings" panose="05000000000000000000" pitchFamily="2" charset="2"/>
              <a:buChar char="Ø"/>
            </a:pPr>
            <a:r>
              <a:rPr lang="en-GB" altLang="en-US" sz="5200" b="1" dirty="0">
                <a:solidFill>
                  <a:schemeClr val="tx1"/>
                </a:solidFill>
                <a:effectLst>
                  <a:outerShdw blurRad="38100" dist="38100" dir="2700000" algn="tl">
                    <a:srgbClr val="000000">
                      <a:alpha val="43137"/>
                    </a:srgbClr>
                  </a:outerShdw>
                </a:effectLst>
              </a:rPr>
              <a:t>No one ever arrives at a future he cannot see</a:t>
            </a:r>
          </a:p>
          <a:p>
            <a:pPr eaLnBrk="1" hangingPunct="1">
              <a:lnSpc>
                <a:spcPct val="110000"/>
              </a:lnSpc>
              <a:spcAft>
                <a:spcPct val="0"/>
              </a:spcAft>
              <a:buFont typeface="Wingdings" panose="05000000000000000000" pitchFamily="2" charset="2"/>
              <a:buChar char="Ø"/>
            </a:pPr>
            <a:r>
              <a:rPr lang="en-GB" altLang="en-US" sz="5200" b="1" dirty="0">
                <a:solidFill>
                  <a:schemeClr val="tx1"/>
                </a:solidFill>
                <a:effectLst>
                  <a:outerShdw blurRad="38100" dist="38100" dir="2700000" algn="tl">
                    <a:srgbClr val="000000">
                      <a:alpha val="43137"/>
                    </a:srgbClr>
                  </a:outerShdw>
                </a:effectLst>
              </a:rPr>
              <a:t>In the same vein, no one arrives at a future he is not prepared for</a:t>
            </a:r>
          </a:p>
        </p:txBody>
      </p:sp>
      <p:sp>
        <p:nvSpPr>
          <p:cNvPr id="48131" name="Slide Number Placeholder 3">
            <a:extLst>
              <a:ext uri="{FF2B5EF4-FFF2-40B4-BE49-F238E27FC236}">
                <a16:creationId xmlns:a16="http://schemas.microsoft.com/office/drawing/2014/main" id="{90B6F9DC-36D0-479E-852C-293D07DC9ADF}"/>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ABDE4D20-4254-4F64-B647-FFC1C5934083}"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49</a:t>
            </a:fld>
            <a:endParaRPr lang="en-GB" altLang="en-US" sz="1200">
              <a:solidFill>
                <a:srgbClr val="898989"/>
              </a:solidFill>
              <a:latin typeface="Calibri" panose="020F0502020204030204" pitchFamily="34" charset="0"/>
            </a:endParaRPr>
          </a:p>
        </p:txBody>
      </p:sp>
    </p:spTree>
    <p:extLst>
      <p:ext uri="{BB962C8B-B14F-4D97-AF65-F5344CB8AC3E}">
        <p14:creationId xmlns:p14="http://schemas.microsoft.com/office/powerpoint/2010/main" val="314796147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304800" y="404664"/>
            <a:ext cx="8534400" cy="6148536"/>
          </a:xfrm>
        </p:spPr>
        <p:txBody>
          <a:bodyPr/>
          <a:lstStyle/>
          <a:p>
            <a:pPr eaLnBrk="1" hangingPunct="1">
              <a:lnSpc>
                <a:spcPct val="90000"/>
              </a:lnSpc>
            </a:pPr>
            <a:r>
              <a:rPr lang="en-US" altLang="en-US" sz="7200" b="1" dirty="0">
                <a:solidFill>
                  <a:schemeClr val="tx1"/>
                </a:solidFill>
                <a:latin typeface="Candara" panose="020E0502030303020204" pitchFamily="34" charset="0"/>
              </a:rPr>
              <a:t>The boy replied, “No sir”, and the old-timer said, “Young man, you just lost 25% of your life!” </a:t>
            </a:r>
            <a:endParaRPr lang="en-GB" altLang="en-US" sz="7200" b="1" dirty="0">
              <a:solidFill>
                <a:schemeClr val="tx1"/>
              </a:solidFill>
              <a:latin typeface="Candara" panose="020E0502030303020204" pitchFamily="34" charset="0"/>
            </a:endParaRP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5341963-F53F-4B9F-91E1-02CF8F201C47}" type="slidenum">
              <a:rPr lang="en-GB" altLang="en-US" sz="1200">
                <a:solidFill>
                  <a:srgbClr val="898989"/>
                </a:solidFill>
              </a:rPr>
              <a:pPr>
                <a:spcBef>
                  <a:spcPct val="0"/>
                </a:spcBef>
                <a:buFontTx/>
                <a:buNone/>
              </a:pPr>
              <a:t>5</a:t>
            </a:fld>
            <a:endParaRPr lang="en-GB" altLang="en-US" sz="1200">
              <a:solidFill>
                <a:srgbClr val="898989"/>
              </a:solidFill>
            </a:endParaRPr>
          </a:p>
        </p:txBody>
      </p:sp>
    </p:spTree>
    <p:extLst>
      <p:ext uri="{BB962C8B-B14F-4D97-AF65-F5344CB8AC3E}">
        <p14:creationId xmlns:p14="http://schemas.microsoft.com/office/powerpoint/2010/main" val="871000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7B8AA158-5AFB-48B7-9218-36B687A2882E}"/>
              </a:ext>
            </a:extLst>
          </p:cNvPr>
          <p:cNvSpPr>
            <a:spLocks noGrp="1"/>
          </p:cNvSpPr>
          <p:nvPr>
            <p:ph idx="1"/>
          </p:nvPr>
        </p:nvSpPr>
        <p:spPr>
          <a:xfrm>
            <a:off x="323850" y="333375"/>
            <a:ext cx="8569325" cy="6191250"/>
          </a:xfrm>
        </p:spPr>
        <p:txBody>
          <a:bodyPr/>
          <a:lstStyle/>
          <a:p>
            <a:pPr eaLnBrk="1" hangingPunct="1">
              <a:lnSpc>
                <a:spcPct val="110000"/>
              </a:lnSpc>
              <a:spcAft>
                <a:spcPct val="0"/>
              </a:spcAft>
              <a:buFont typeface="Wingdings" panose="05000000000000000000" pitchFamily="2" charset="2"/>
              <a:buChar char="Ø"/>
            </a:pPr>
            <a:r>
              <a:rPr lang="en-US" sz="5400" b="1" dirty="0">
                <a:solidFill>
                  <a:schemeClr val="tx1"/>
                </a:solidFill>
                <a:effectLst>
                  <a:outerShdw blurRad="38100" dist="38100" dir="2700000" algn="tl">
                    <a:srgbClr val="000000">
                      <a:alpha val="43137"/>
                    </a:srgbClr>
                  </a:outerShdw>
                </a:effectLst>
              </a:rPr>
              <a:t>Surely the Lord God will do nothing,</a:t>
            </a:r>
            <a:br>
              <a:rPr lang="en-US" sz="5400" b="1" dirty="0">
                <a:solidFill>
                  <a:schemeClr val="tx1"/>
                </a:solidFill>
                <a:effectLst>
                  <a:outerShdw blurRad="38100" dist="38100" dir="2700000" algn="tl">
                    <a:srgbClr val="000000">
                      <a:alpha val="43137"/>
                    </a:srgbClr>
                  </a:outerShdw>
                </a:effectLst>
              </a:rPr>
            </a:br>
            <a:r>
              <a:rPr lang="en-US" sz="5400" b="1" dirty="0">
                <a:solidFill>
                  <a:schemeClr val="tx1"/>
                </a:solidFill>
                <a:effectLst>
                  <a:outerShdw blurRad="38100" dist="38100" dir="2700000" algn="tl">
                    <a:srgbClr val="000000">
                      <a:alpha val="43137"/>
                    </a:srgbClr>
                  </a:outerShdw>
                </a:effectLst>
              </a:rPr>
              <a:t>but he reveals his secret unto his servants the prophets </a:t>
            </a:r>
            <a:r>
              <a:rPr lang="en-US" sz="4400" b="1" dirty="0">
                <a:solidFill>
                  <a:srgbClr val="C00000"/>
                </a:solidFill>
                <a:effectLst>
                  <a:outerShdw blurRad="38100" dist="38100" dir="2700000" algn="tl">
                    <a:srgbClr val="000000">
                      <a:alpha val="43137"/>
                    </a:srgbClr>
                  </a:outerShdw>
                </a:effectLst>
              </a:rPr>
              <a:t>– Amos. 3:7</a:t>
            </a:r>
            <a:endParaRPr lang="en-GB" altLang="en-US" sz="5400" b="1" dirty="0">
              <a:solidFill>
                <a:srgbClr val="C00000"/>
              </a:solidFill>
              <a:effectLst>
                <a:outerShdw blurRad="38100" dist="38100" dir="2700000" algn="tl">
                  <a:srgbClr val="000000">
                    <a:alpha val="43137"/>
                  </a:srgbClr>
                </a:outerShdw>
              </a:effectLst>
            </a:endParaRPr>
          </a:p>
        </p:txBody>
      </p:sp>
      <p:sp>
        <p:nvSpPr>
          <p:cNvPr id="48131" name="Slide Number Placeholder 3">
            <a:extLst>
              <a:ext uri="{FF2B5EF4-FFF2-40B4-BE49-F238E27FC236}">
                <a16:creationId xmlns:a16="http://schemas.microsoft.com/office/drawing/2014/main" id="{90B6F9DC-36D0-479E-852C-293D07DC9ADF}"/>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ABDE4D20-4254-4F64-B647-FFC1C5934083}"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50</a:t>
            </a:fld>
            <a:endParaRPr lang="en-GB" altLang="en-US" sz="1200">
              <a:solidFill>
                <a:srgbClr val="898989"/>
              </a:solidFill>
              <a:latin typeface="Calibri" panose="020F0502020204030204" pitchFamily="34" charset="0"/>
            </a:endParaRPr>
          </a:p>
        </p:txBody>
      </p:sp>
    </p:spTree>
    <p:extLst>
      <p:ext uri="{BB962C8B-B14F-4D97-AF65-F5344CB8AC3E}">
        <p14:creationId xmlns:p14="http://schemas.microsoft.com/office/powerpoint/2010/main" val="2905942306"/>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7B8AA158-5AFB-48B7-9218-36B687A2882E}"/>
              </a:ext>
            </a:extLst>
          </p:cNvPr>
          <p:cNvSpPr>
            <a:spLocks noGrp="1"/>
          </p:cNvSpPr>
          <p:nvPr>
            <p:ph idx="1"/>
          </p:nvPr>
        </p:nvSpPr>
        <p:spPr>
          <a:xfrm>
            <a:off x="323850" y="333375"/>
            <a:ext cx="8569325" cy="6191250"/>
          </a:xfrm>
        </p:spPr>
        <p:txBody>
          <a:bodyPr/>
          <a:lstStyle/>
          <a:p>
            <a:pPr eaLnBrk="1" hangingPunct="1">
              <a:lnSpc>
                <a:spcPct val="110000"/>
              </a:lnSpc>
              <a:spcAft>
                <a:spcPct val="0"/>
              </a:spcAft>
              <a:buFont typeface="Times New Roman" panose="02020603050405020304" pitchFamily="18" charset="0"/>
              <a:buNone/>
            </a:pPr>
            <a:r>
              <a:rPr lang="en-GB" altLang="en-US" sz="3600">
                <a:solidFill>
                  <a:schemeClr val="tx1"/>
                </a:solidFill>
              </a:rPr>
              <a:t>	</a:t>
            </a:r>
            <a:r>
              <a:rPr lang="en-GB" altLang="en-US" sz="4400" b="1" i="1">
                <a:solidFill>
                  <a:schemeClr val="tx1"/>
                </a:solidFill>
              </a:rPr>
              <a:t>In his book titled, The Seven Mountain Mantle, which is a re-echo of the prophetic platform of Covenant University, Johnny Enlow © 2009 wrote and I quote: </a:t>
            </a:r>
          </a:p>
        </p:txBody>
      </p:sp>
      <p:sp>
        <p:nvSpPr>
          <p:cNvPr id="48131" name="Slide Number Placeholder 3">
            <a:extLst>
              <a:ext uri="{FF2B5EF4-FFF2-40B4-BE49-F238E27FC236}">
                <a16:creationId xmlns:a16="http://schemas.microsoft.com/office/drawing/2014/main" id="{90B6F9DC-36D0-479E-852C-293D07DC9ADF}"/>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ABDE4D20-4254-4F64-B647-FFC1C5934083}"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51</a:t>
            </a:fld>
            <a:endParaRPr lang="en-GB" altLang="en-US" sz="1200">
              <a:solidFill>
                <a:srgbClr val="898989"/>
              </a:solidFill>
              <a:latin typeface="Calibri" panose="020F0502020204030204" pitchFamily="34" charset="0"/>
            </a:endParaRPr>
          </a:p>
        </p:txBody>
      </p:sp>
    </p:spTree>
    <p:extLst>
      <p:ext uri="{BB962C8B-B14F-4D97-AF65-F5344CB8AC3E}">
        <p14:creationId xmlns:p14="http://schemas.microsoft.com/office/powerpoint/2010/main" val="4021651058"/>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a:extLst>
              <a:ext uri="{FF2B5EF4-FFF2-40B4-BE49-F238E27FC236}">
                <a16:creationId xmlns:a16="http://schemas.microsoft.com/office/drawing/2014/main" id="{8440DACA-D5A9-4B49-A006-94447CF2C946}"/>
              </a:ext>
            </a:extLst>
          </p:cNvPr>
          <p:cNvSpPr txBox="1">
            <a:spLocks noGrp="1"/>
          </p:cNvSpPr>
          <p:nvPr>
            <p:ph idx="1"/>
          </p:nvPr>
        </p:nvSpPr>
        <p:spPr>
          <a:xfrm>
            <a:off x="457200" y="304800"/>
            <a:ext cx="8229600" cy="6148388"/>
          </a:xfrm>
        </p:spPr>
        <p:txBody>
          <a:bodyPr/>
          <a:lstStyle/>
          <a:p>
            <a:pPr marL="0" indent="0" eaLnBrk="1" hangingPunct="1">
              <a:lnSpc>
                <a:spcPct val="90000"/>
              </a:lnSpc>
              <a:buFont typeface="Arial" panose="020B0604020202020204" pitchFamily="34" charset="0"/>
              <a:buNone/>
              <a:defRPr/>
            </a:pPr>
            <a:r>
              <a:rPr lang="en-GB" sz="4000" i="1" dirty="0">
                <a:solidFill>
                  <a:schemeClr val="tx1"/>
                </a:solidFill>
              </a:rPr>
              <a:t>Then he spoke about a rise of new universities which he called:</a:t>
            </a:r>
            <a:br>
              <a:rPr lang="en-GB" sz="4000" b="1" i="1" dirty="0">
                <a:solidFill>
                  <a:schemeClr val="tx1"/>
                </a:solidFill>
                <a:effectLst>
                  <a:outerShdw dist="38096" dir="2700000">
                    <a:srgbClr val="000000"/>
                  </a:outerShdw>
                </a:effectLst>
              </a:rPr>
            </a:br>
            <a:r>
              <a:rPr lang="en-GB" b="1" i="1" dirty="0">
                <a:solidFill>
                  <a:schemeClr val="tx1"/>
                </a:solidFill>
                <a:effectLst>
                  <a:outerShdw dist="38096" dir="2700000">
                    <a:srgbClr val="000000"/>
                  </a:outerShdw>
                </a:effectLst>
              </a:rPr>
              <a:t>New Seven Mountain Universities</a:t>
            </a:r>
            <a:endParaRPr lang="en-GB" altLang="en-US" i="1" dirty="0">
              <a:solidFill>
                <a:schemeClr val="tx1"/>
              </a:solidFill>
            </a:endParaRPr>
          </a:p>
          <a:p>
            <a:pPr eaLnBrk="1" hangingPunct="1">
              <a:lnSpc>
                <a:spcPct val="90000"/>
              </a:lnSpc>
              <a:defRPr/>
            </a:pPr>
            <a:r>
              <a:rPr lang="en-GB" altLang="en-US" sz="3600" i="1" dirty="0">
                <a:solidFill>
                  <a:schemeClr val="tx1"/>
                </a:solidFill>
              </a:rPr>
              <a:t>New universities will rise up almost overnight.</a:t>
            </a:r>
          </a:p>
          <a:p>
            <a:pPr eaLnBrk="1" hangingPunct="1">
              <a:lnSpc>
                <a:spcPct val="90000"/>
              </a:lnSpc>
              <a:defRPr/>
            </a:pPr>
            <a:r>
              <a:rPr lang="en-GB" altLang="en-US" sz="3600" i="1" dirty="0">
                <a:solidFill>
                  <a:schemeClr val="tx1"/>
                </a:solidFill>
              </a:rPr>
              <a:t>Most of these will be hosted by major church ministries that will have great latitude and freedom in instructing people in the ways of the kingdom of God.</a:t>
            </a:r>
          </a:p>
          <a:p>
            <a:pPr eaLnBrk="1" hangingPunct="1">
              <a:lnSpc>
                <a:spcPct val="90000"/>
              </a:lnSpc>
              <a:defRPr/>
            </a:pPr>
            <a:endParaRPr lang="en-GB" altLang="en-US" sz="4000" dirty="0">
              <a:solidFill>
                <a:schemeClr val="tx1"/>
              </a:solidFill>
            </a:endParaRPr>
          </a:p>
        </p:txBody>
      </p:sp>
      <p:sp>
        <p:nvSpPr>
          <p:cNvPr id="49155" name="Slide Number Placeholder 3">
            <a:extLst>
              <a:ext uri="{FF2B5EF4-FFF2-40B4-BE49-F238E27FC236}">
                <a16:creationId xmlns:a16="http://schemas.microsoft.com/office/drawing/2014/main" id="{DC058885-E5BC-4D89-8005-40E52FFE8F3D}"/>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CD3F5636-87FC-4FC1-B89B-8E8CDD38C666}"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52</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a:extLst>
              <a:ext uri="{FF2B5EF4-FFF2-40B4-BE49-F238E27FC236}">
                <a16:creationId xmlns:a16="http://schemas.microsoft.com/office/drawing/2014/main" id="{DA621CA4-DAEE-48FE-928F-D259CF4D5065}"/>
              </a:ext>
            </a:extLst>
          </p:cNvPr>
          <p:cNvSpPr>
            <a:spLocks noGrp="1"/>
          </p:cNvSpPr>
          <p:nvPr>
            <p:ph idx="1"/>
          </p:nvPr>
        </p:nvSpPr>
        <p:spPr>
          <a:xfrm>
            <a:off x="304800" y="304800"/>
            <a:ext cx="8610600" cy="6148388"/>
          </a:xfrm>
        </p:spPr>
        <p:txBody>
          <a:bodyPr/>
          <a:lstStyle/>
          <a:p>
            <a:pPr eaLnBrk="1" hangingPunct="1">
              <a:lnSpc>
                <a:spcPct val="90000"/>
              </a:lnSpc>
            </a:pPr>
            <a:r>
              <a:rPr lang="en-GB" altLang="en-US" sz="4800" b="1" i="1" dirty="0">
                <a:solidFill>
                  <a:schemeClr val="tx1"/>
                </a:solidFill>
                <a:effectLst>
                  <a:outerShdw blurRad="38100" dist="38100" dir="2700000" algn="tl">
                    <a:srgbClr val="000000">
                      <a:alpha val="43137"/>
                    </a:srgbClr>
                  </a:outerShdw>
                </a:effectLst>
              </a:rPr>
              <a:t>These will be schools of the Holy Spirit that will connect very strongly with a rising generation of world changers who will burn with passion to see God made famous in all of the earth.</a:t>
            </a:r>
          </a:p>
          <a:p>
            <a:pPr eaLnBrk="1" hangingPunct="1">
              <a:lnSpc>
                <a:spcPct val="90000"/>
              </a:lnSpc>
            </a:pPr>
            <a:endParaRPr lang="en-GB" altLang="en-US" sz="4800" dirty="0">
              <a:solidFill>
                <a:schemeClr val="tx1"/>
              </a:solidFill>
            </a:endParaRPr>
          </a:p>
        </p:txBody>
      </p:sp>
      <p:sp>
        <p:nvSpPr>
          <p:cNvPr id="50179" name="Slide Number Placeholder 3">
            <a:extLst>
              <a:ext uri="{FF2B5EF4-FFF2-40B4-BE49-F238E27FC236}">
                <a16:creationId xmlns:a16="http://schemas.microsoft.com/office/drawing/2014/main" id="{B9ADD33E-E231-40E0-9815-9D8D55B936B4}"/>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887C8C8B-B29E-4C33-809D-7C49E91A6610}"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53</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a:extLst>
              <a:ext uri="{FF2B5EF4-FFF2-40B4-BE49-F238E27FC236}">
                <a16:creationId xmlns:a16="http://schemas.microsoft.com/office/drawing/2014/main" id="{08BABC99-54DB-47EA-B3E9-4BB59908D375}"/>
              </a:ext>
            </a:extLst>
          </p:cNvPr>
          <p:cNvSpPr>
            <a:spLocks noGrp="1"/>
          </p:cNvSpPr>
          <p:nvPr>
            <p:ph idx="1"/>
          </p:nvPr>
        </p:nvSpPr>
        <p:spPr>
          <a:xfrm>
            <a:off x="304800" y="228600"/>
            <a:ext cx="8534400" cy="6400800"/>
          </a:xfrm>
        </p:spPr>
        <p:txBody>
          <a:bodyPr/>
          <a:lstStyle/>
          <a:p>
            <a:pPr eaLnBrk="1" hangingPunct="1"/>
            <a:r>
              <a:rPr lang="en-GB" altLang="en-US" sz="3900" b="1" i="1" dirty="0">
                <a:solidFill>
                  <a:schemeClr val="tx1"/>
                </a:solidFill>
                <a:effectLst>
                  <a:outerShdw blurRad="38100" dist="38100" dir="2700000" algn="tl">
                    <a:srgbClr val="000000">
                      <a:alpha val="43137"/>
                    </a:srgbClr>
                  </a:outerShdw>
                </a:effectLst>
              </a:rPr>
              <a:t>These universities will recruit, equip, train and mobilize a forthcoming army through the grid and template of the seven mountains.</a:t>
            </a:r>
          </a:p>
          <a:p>
            <a:pPr eaLnBrk="1" hangingPunct="1"/>
            <a:r>
              <a:rPr lang="en-GB" altLang="en-US" sz="3900" b="1" i="1" dirty="0">
                <a:solidFill>
                  <a:schemeClr val="tx1"/>
                </a:solidFill>
                <a:effectLst>
                  <a:outerShdw blurRad="38100" dist="38100" dir="2700000" algn="tl">
                    <a:srgbClr val="000000">
                      <a:alpha val="43137"/>
                    </a:srgbClr>
                  </a:outerShdw>
                </a:effectLst>
              </a:rPr>
              <a:t>Many of them will be so successful, so large, and so prosperous that the world will flock to them.</a:t>
            </a:r>
          </a:p>
        </p:txBody>
      </p:sp>
      <p:sp>
        <p:nvSpPr>
          <p:cNvPr id="51203" name="Slide Number Placeholder 3">
            <a:extLst>
              <a:ext uri="{FF2B5EF4-FFF2-40B4-BE49-F238E27FC236}">
                <a16:creationId xmlns:a16="http://schemas.microsoft.com/office/drawing/2014/main" id="{35210651-0E7C-46D0-B00A-60AF56669FFA}"/>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D3944EA5-58C1-4227-9B68-038253591595}"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54</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a:extLst>
              <a:ext uri="{FF2B5EF4-FFF2-40B4-BE49-F238E27FC236}">
                <a16:creationId xmlns:a16="http://schemas.microsoft.com/office/drawing/2014/main" id="{7D6472EC-07EC-4A2A-9A14-EAC238C84EFB}"/>
              </a:ext>
            </a:extLst>
          </p:cNvPr>
          <p:cNvSpPr>
            <a:spLocks noGrp="1"/>
          </p:cNvSpPr>
          <p:nvPr>
            <p:ph idx="1"/>
          </p:nvPr>
        </p:nvSpPr>
        <p:spPr>
          <a:xfrm>
            <a:off x="304800" y="304800"/>
            <a:ext cx="8534400" cy="6172200"/>
          </a:xfrm>
        </p:spPr>
        <p:txBody>
          <a:bodyPr/>
          <a:lstStyle/>
          <a:p>
            <a:pPr eaLnBrk="1" hangingPunct="1"/>
            <a:r>
              <a:rPr lang="en-GB" altLang="en-US" sz="4800" b="1" i="1" dirty="0">
                <a:solidFill>
                  <a:schemeClr val="tx1"/>
                </a:solidFill>
                <a:effectLst>
                  <a:outerShdw blurRad="38100" dist="38100" dir="2700000" algn="tl">
                    <a:srgbClr val="000000">
                      <a:alpha val="43137"/>
                    </a:srgbClr>
                  </a:outerShdw>
                </a:effectLst>
              </a:rPr>
              <a:t>The leaders of many future nations will receive instruction in these universities, and several will garner a worldwide reputation in a very short time.</a:t>
            </a:r>
          </a:p>
          <a:p>
            <a:pPr eaLnBrk="1" hangingPunct="1"/>
            <a:endParaRPr lang="en-GB" altLang="en-US" sz="2800" dirty="0">
              <a:solidFill>
                <a:schemeClr val="tx1"/>
              </a:solidFill>
            </a:endParaRPr>
          </a:p>
        </p:txBody>
      </p:sp>
      <p:sp>
        <p:nvSpPr>
          <p:cNvPr id="52227" name="Slide Number Placeholder 3">
            <a:extLst>
              <a:ext uri="{FF2B5EF4-FFF2-40B4-BE49-F238E27FC236}">
                <a16:creationId xmlns:a16="http://schemas.microsoft.com/office/drawing/2014/main" id="{A2525851-A1F9-4D03-82EE-F6E116CE8773}"/>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8EC1C446-754F-47A1-AAC7-9F11D0EC2B60}"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55</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a:extLst>
              <a:ext uri="{FF2B5EF4-FFF2-40B4-BE49-F238E27FC236}">
                <a16:creationId xmlns:a16="http://schemas.microsoft.com/office/drawing/2014/main" id="{E0367787-FE96-47C0-BFAE-9573D6C5AD97}"/>
              </a:ext>
            </a:extLst>
          </p:cNvPr>
          <p:cNvSpPr>
            <a:spLocks noGrp="1"/>
          </p:cNvSpPr>
          <p:nvPr>
            <p:ph idx="1"/>
          </p:nvPr>
        </p:nvSpPr>
        <p:spPr>
          <a:xfrm>
            <a:off x="304800" y="304800"/>
            <a:ext cx="8458200" cy="6248400"/>
          </a:xfrm>
        </p:spPr>
        <p:txBody>
          <a:bodyPr/>
          <a:lstStyle/>
          <a:p>
            <a:pPr eaLnBrk="1" hangingPunct="1">
              <a:spcBef>
                <a:spcPts val="1000"/>
              </a:spcBef>
            </a:pPr>
            <a:r>
              <a:rPr lang="en-GB" altLang="en-US" sz="3800" b="1" i="1" dirty="0">
                <a:solidFill>
                  <a:schemeClr val="tx1"/>
                </a:solidFill>
                <a:effectLst>
                  <a:outerShdw blurRad="38100" dist="38100" dir="2700000" algn="tl">
                    <a:srgbClr val="000000">
                      <a:alpha val="43137"/>
                    </a:srgbClr>
                  </a:outerShdw>
                </a:effectLst>
              </a:rPr>
              <a:t>These will be new Harvard, Yale, and Princeton, universities that were initially founded on Christian principles to train ministers – though the Lord will yet offer these institutions a chance to return to the original ideals of their founders.</a:t>
            </a:r>
          </a:p>
          <a:p>
            <a:pPr eaLnBrk="1" hangingPunct="1"/>
            <a:endParaRPr lang="en-GB" altLang="en-US" dirty="0">
              <a:solidFill>
                <a:schemeClr val="tx1"/>
              </a:solidFill>
            </a:endParaRPr>
          </a:p>
        </p:txBody>
      </p:sp>
      <p:sp>
        <p:nvSpPr>
          <p:cNvPr id="53251" name="Slide Number Placeholder 3">
            <a:extLst>
              <a:ext uri="{FF2B5EF4-FFF2-40B4-BE49-F238E27FC236}">
                <a16:creationId xmlns:a16="http://schemas.microsoft.com/office/drawing/2014/main" id="{D76A44EE-8050-4817-8FFA-D9D405EFAA05}"/>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06C78DBD-2D59-42A0-806D-3C3B651124CD}"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56</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a:extLst>
              <a:ext uri="{FF2B5EF4-FFF2-40B4-BE49-F238E27FC236}">
                <a16:creationId xmlns:a16="http://schemas.microsoft.com/office/drawing/2014/main" id="{672D2DDA-8F6F-4B0E-B92D-CEAEFEBDCB8B}"/>
              </a:ext>
            </a:extLst>
          </p:cNvPr>
          <p:cNvSpPr>
            <a:spLocks noGrp="1"/>
          </p:cNvSpPr>
          <p:nvPr>
            <p:ph idx="1"/>
          </p:nvPr>
        </p:nvSpPr>
        <p:spPr>
          <a:xfrm>
            <a:off x="304800" y="304800"/>
            <a:ext cx="8458200" cy="6248400"/>
          </a:xfrm>
        </p:spPr>
        <p:txBody>
          <a:bodyPr/>
          <a:lstStyle/>
          <a:p>
            <a:pPr eaLnBrk="1" hangingPunct="1">
              <a:spcBef>
                <a:spcPts val="900"/>
              </a:spcBef>
            </a:pPr>
            <a:r>
              <a:rPr lang="en-GB" altLang="en-US" sz="3600" b="1" i="1" dirty="0">
                <a:solidFill>
                  <a:schemeClr val="tx1"/>
                </a:solidFill>
                <a:effectLst>
                  <a:outerShdw blurRad="38100" dist="38100" dir="2700000" algn="tl">
                    <a:srgbClr val="000000">
                      <a:alpha val="43137"/>
                    </a:srgbClr>
                  </a:outerShdw>
                </a:effectLst>
              </a:rPr>
              <a:t>As I am writing this, I am overtaken with how wondrous and revolutionary this will be. There is great joy in the heart of God for modelling the instruction of heaven here on earth. As we do that, many will come, many will see, and many will put their trust in Him.</a:t>
            </a:r>
          </a:p>
          <a:p>
            <a:pPr eaLnBrk="1" hangingPunct="1"/>
            <a:endParaRPr lang="en-GB" altLang="en-US" dirty="0">
              <a:solidFill>
                <a:schemeClr val="tx1"/>
              </a:solidFill>
            </a:endParaRPr>
          </a:p>
          <a:p>
            <a:pPr eaLnBrk="1" hangingPunct="1"/>
            <a:endParaRPr lang="en-GB" altLang="en-US" dirty="0">
              <a:solidFill>
                <a:schemeClr val="tx1"/>
              </a:solidFill>
            </a:endParaRPr>
          </a:p>
        </p:txBody>
      </p:sp>
      <p:sp>
        <p:nvSpPr>
          <p:cNvPr id="54275" name="Slide Number Placeholder 3">
            <a:extLst>
              <a:ext uri="{FF2B5EF4-FFF2-40B4-BE49-F238E27FC236}">
                <a16:creationId xmlns:a16="http://schemas.microsoft.com/office/drawing/2014/main" id="{6011F8AD-2F65-4B8B-99D1-BA38F913903F}"/>
              </a:ext>
            </a:extLst>
          </p:cNvPr>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2000"/>
              </a:lnSpc>
              <a:spcAft>
                <a:spcPts val="1425"/>
              </a:spcAft>
              <a:buClr>
                <a:srgbClr val="000000"/>
              </a:buClr>
              <a:buSzPct val="100000"/>
              <a:buFont typeface="Times New Roman" panose="02020603050405020304" pitchFamily="18" charset="0"/>
              <a:buChar char="•"/>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defRPr sz="2000">
                <a:solidFill>
                  <a:srgbClr val="006699"/>
                </a:solidFill>
                <a:latin typeface="Verdana" panose="020B0604030504040204" pitchFamily="34" charset="0"/>
                <a:ea typeface="SimSun" panose="02010600030101010101" pitchFamily="2" charset="-122"/>
              </a:defRPr>
            </a:lvl9pPr>
          </a:lstStyle>
          <a:p>
            <a:pPr algn="r" eaLnBrk="1" hangingPunct="1">
              <a:lnSpc>
                <a:spcPct val="100000"/>
              </a:lnSpc>
              <a:spcAft>
                <a:spcPct val="0"/>
              </a:spcAft>
              <a:buClrTx/>
              <a:buSzTx/>
              <a:buFontTx/>
              <a:buNone/>
            </a:pPr>
            <a:fld id="{A19C096B-A863-4C23-8C70-82055633C29F}" type="slidenum">
              <a:rPr lang="en-GB" altLang="en-US" sz="1200">
                <a:solidFill>
                  <a:srgbClr val="898989"/>
                </a:solidFill>
                <a:latin typeface="Calibri" panose="020F0502020204030204" pitchFamily="34" charset="0"/>
              </a:rPr>
              <a:pPr algn="r" eaLnBrk="1" hangingPunct="1">
                <a:lnSpc>
                  <a:spcPct val="100000"/>
                </a:lnSpc>
                <a:spcAft>
                  <a:spcPct val="0"/>
                </a:spcAft>
                <a:buClrTx/>
                <a:buSzTx/>
                <a:buFontTx/>
                <a:buNone/>
              </a:pPr>
              <a:t>57</a:t>
            </a:fld>
            <a:endParaRPr lang="en-GB" altLang="en-US" sz="1200">
              <a:solidFill>
                <a:srgbClr val="898989"/>
              </a:solidFill>
              <a:latin typeface="Calibri" panose="020F0502020204030204" pitchFamily="34" charset="0"/>
            </a:endParaRP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42AC5CB8-1B6A-48EF-877B-FE76E8EC3ADB}"/>
              </a:ext>
            </a:extLst>
          </p:cNvPr>
          <p:cNvSpPr txBox="1">
            <a:spLocks noChangeArrowheads="1"/>
          </p:cNvSpPr>
          <p:nvPr/>
        </p:nvSpPr>
        <p:spPr bwMode="auto">
          <a:xfrm>
            <a:off x="457200" y="609600"/>
            <a:ext cx="8229600" cy="544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lnSpc>
                <a:spcPct val="102000"/>
              </a:lnSpc>
              <a:spcAft>
                <a:spcPts val="1425"/>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619125"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6699"/>
                </a:solidFill>
                <a:latin typeface="Verdana" panose="020B0604030504040204" pitchFamily="34" charset="0"/>
                <a:ea typeface="SimSun" panose="02010600030101010101" pitchFamily="2" charset="-122"/>
              </a:defRPr>
            </a:lvl9pPr>
          </a:lstStyle>
          <a:p>
            <a:pPr algn="ctr" eaLnBrk="1">
              <a:lnSpc>
                <a:spcPct val="90000"/>
              </a:lnSpc>
              <a:spcBef>
                <a:spcPts val="638"/>
              </a:spcBef>
              <a:spcAft>
                <a:spcPct val="0"/>
              </a:spcAft>
              <a:buFont typeface="Times New Roman" panose="02020603050405020304" pitchFamily="18" charset="0"/>
              <a:buNone/>
            </a:pPr>
            <a:endParaRPr lang="en-US" altLang="en-US" sz="7200" b="1">
              <a:solidFill>
                <a:schemeClr val="tx1"/>
              </a:solidFill>
              <a:latin typeface="Brush Script MT" panose="03060802040406070304" pitchFamily="66" charset="0"/>
            </a:endParaRPr>
          </a:p>
          <a:p>
            <a:pPr algn="ctr" eaLnBrk="1">
              <a:lnSpc>
                <a:spcPct val="90000"/>
              </a:lnSpc>
              <a:spcBef>
                <a:spcPts val="638"/>
              </a:spcBef>
              <a:spcAft>
                <a:spcPct val="0"/>
              </a:spcAft>
              <a:buFont typeface="Times New Roman" panose="02020603050405020304" pitchFamily="18" charset="0"/>
              <a:buNone/>
            </a:pPr>
            <a:endParaRPr lang="en-US" altLang="en-US" sz="7200" b="1">
              <a:solidFill>
                <a:schemeClr val="tx1"/>
              </a:solidFill>
              <a:latin typeface="Brush Script MT" panose="03060802040406070304" pitchFamily="66" charset="0"/>
            </a:endParaRPr>
          </a:p>
          <a:p>
            <a:pPr algn="ctr" eaLnBrk="1">
              <a:lnSpc>
                <a:spcPct val="90000"/>
              </a:lnSpc>
              <a:spcBef>
                <a:spcPts val="638"/>
              </a:spcBef>
              <a:spcAft>
                <a:spcPct val="0"/>
              </a:spcAft>
              <a:buFont typeface="Times New Roman" panose="02020603050405020304" pitchFamily="18" charset="0"/>
              <a:buNone/>
            </a:pPr>
            <a:r>
              <a:rPr lang="en-US" altLang="en-US" sz="7200" b="1">
                <a:solidFill>
                  <a:schemeClr val="tx1"/>
                </a:solidFill>
                <a:latin typeface="Brush Script MT" panose="03060802040406070304" pitchFamily="66" charset="0"/>
              </a:rPr>
              <a:t>Thank you!</a:t>
            </a:r>
          </a:p>
        </p:txBody>
      </p:sp>
      <p:sp>
        <p:nvSpPr>
          <p:cNvPr id="55299" name="Slide Number Placeholder 3">
            <a:extLst>
              <a:ext uri="{FF2B5EF4-FFF2-40B4-BE49-F238E27FC236}">
                <a16:creationId xmlns:a16="http://schemas.microsoft.com/office/drawing/2014/main" id="{787B00AC-6E62-47B7-9527-8B22164124C4}"/>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a:lstStyle>
            <a:lvl1pPr>
              <a:lnSpc>
                <a:spcPct val="102000"/>
              </a:lnSpc>
              <a:spcAft>
                <a:spcPts val="1425"/>
              </a:spcAft>
              <a:buClr>
                <a:srgbClr val="000000"/>
              </a:buClr>
              <a:buSzPct val="100000"/>
              <a:buFont typeface="Times New Roman" panose="02020603050405020304" pitchFamily="18" charset="0"/>
              <a:buChar char="•"/>
              <a:tabLst>
                <a:tab pos="723900" algn="l"/>
                <a:tab pos="1447800" algn="l"/>
              </a:tabLst>
              <a:defRPr sz="3200">
                <a:solidFill>
                  <a:srgbClr val="006699"/>
                </a:solidFill>
                <a:latin typeface="Verdana" panose="020B0604030504040204" pitchFamily="34" charset="0"/>
                <a:ea typeface="SimSun" panose="02010600030101010101" pitchFamily="2" charset="-122"/>
              </a:defRPr>
            </a:lvl1pPr>
            <a:lvl2pPr>
              <a:lnSpc>
                <a:spcPct val="102000"/>
              </a:lnSpc>
              <a:spcAft>
                <a:spcPts val="1138"/>
              </a:spcAft>
              <a:buClr>
                <a:srgbClr val="000000"/>
              </a:buClr>
              <a:buSzPct val="100000"/>
              <a:buFont typeface="Times New Roman" panose="02020603050405020304" pitchFamily="18" charset="0"/>
              <a:buChar char="–"/>
              <a:tabLst>
                <a:tab pos="723900" algn="l"/>
                <a:tab pos="1447800" algn="l"/>
              </a:tabLst>
              <a:defRPr sz="2400">
                <a:solidFill>
                  <a:srgbClr val="006699"/>
                </a:solidFill>
                <a:latin typeface="Verdana" panose="020B0604030504040204" pitchFamily="34" charset="0"/>
                <a:ea typeface="SimSun" panose="02010600030101010101" pitchFamily="2" charset="-122"/>
              </a:defRPr>
            </a:lvl2pPr>
            <a:lvl3pPr>
              <a:lnSpc>
                <a:spcPct val="102000"/>
              </a:lnSpc>
              <a:spcAft>
                <a:spcPts val="850"/>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3pPr>
            <a:lvl4pPr>
              <a:lnSpc>
                <a:spcPct val="102000"/>
              </a:lnSpc>
              <a:spcAft>
                <a:spcPts val="575"/>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4pPr>
            <a:lvl5pPr>
              <a:lnSpc>
                <a:spcPct val="102000"/>
              </a:lnSpc>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5pPr>
            <a:lvl6pPr marL="25146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6pPr>
            <a:lvl7pPr marL="29718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7pPr>
            <a:lvl8pPr marL="34290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8pPr>
            <a:lvl9pPr marL="3886200" indent="-228600" defTabSz="457200" eaLnBrk="0" fontAlgn="base" hangingPunct="0">
              <a:lnSpc>
                <a:spcPct val="102000"/>
              </a:lnSpc>
              <a:spcBef>
                <a:spcPct val="0"/>
              </a:spcBef>
              <a:spcAft>
                <a:spcPts val="288"/>
              </a:spcAft>
              <a:buClr>
                <a:srgbClr val="000000"/>
              </a:buClr>
              <a:buSzPct val="100000"/>
              <a:buFont typeface="Times New Roman" panose="02020603050405020304" pitchFamily="18" charset="0"/>
              <a:buChar char="»"/>
              <a:tabLst>
                <a:tab pos="723900" algn="l"/>
                <a:tab pos="1447800" algn="l"/>
              </a:tabLst>
              <a:defRPr sz="2000">
                <a:solidFill>
                  <a:srgbClr val="006699"/>
                </a:solidFill>
                <a:latin typeface="Verdana" panose="020B0604030504040204" pitchFamily="34" charset="0"/>
                <a:ea typeface="SimSun" panose="02010600030101010101" pitchFamily="2" charset="-122"/>
              </a:defRPr>
            </a:lvl9pPr>
          </a:lstStyle>
          <a:p>
            <a:pPr>
              <a:lnSpc>
                <a:spcPct val="100000"/>
              </a:lnSpc>
              <a:spcAft>
                <a:spcPct val="0"/>
              </a:spcAft>
              <a:buFont typeface="Times New Roman" panose="02020603050405020304" pitchFamily="18" charset="0"/>
              <a:buNone/>
            </a:pPr>
            <a:fld id="{72ED41D6-6C18-40C4-8EBB-CC8677D53915}" type="slidenum">
              <a:rPr lang="en-US" altLang="en-US" sz="1800">
                <a:ea typeface="Arial Unicode MS" panose="020B0604020202020204" pitchFamily="34" charset="-128"/>
              </a:rPr>
              <a:pPr>
                <a:lnSpc>
                  <a:spcPct val="100000"/>
                </a:lnSpc>
                <a:spcAft>
                  <a:spcPct val="0"/>
                </a:spcAft>
                <a:buFont typeface="Times New Roman" panose="02020603050405020304" pitchFamily="18" charset="0"/>
                <a:buNone/>
              </a:pPr>
              <a:t>58</a:t>
            </a:fld>
            <a:endParaRPr lang="en-US" altLang="en-US" sz="1800">
              <a:ea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260350"/>
            <a:ext cx="8229600" cy="6192986"/>
          </a:xfrm>
        </p:spPr>
        <p:txBody>
          <a:bodyPr/>
          <a:lstStyle/>
          <a:p>
            <a:pPr eaLnBrk="1" hangingPunct="1"/>
            <a:r>
              <a:rPr lang="en-US" altLang="en-US" sz="5400" b="1" dirty="0">
                <a:solidFill>
                  <a:schemeClr val="tx1"/>
                </a:solidFill>
                <a:latin typeface="Candara" panose="020E0502030303020204" pitchFamily="34" charset="0"/>
              </a:rPr>
              <a:t>The old-timer again picked up a rock, from the bottom of the boat, and with a punctilious look at the rock, he again asked the boy, if he knew anything about geology. </a:t>
            </a:r>
            <a:endParaRPr lang="en-GB" altLang="en-US" sz="5400" b="1" dirty="0">
              <a:solidFill>
                <a:schemeClr val="tx1"/>
              </a:solidFill>
              <a:latin typeface="Candara" panose="020E0502030303020204" pitchFamily="34" charset="0"/>
            </a:endParaRP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A448F32-DA19-4918-8870-B38152A30754}" type="slidenum">
              <a:rPr lang="en-GB" altLang="en-US" sz="1200">
                <a:solidFill>
                  <a:srgbClr val="898989"/>
                </a:solidFill>
              </a:rPr>
              <a:pPr>
                <a:spcBef>
                  <a:spcPct val="0"/>
                </a:spcBef>
                <a:buFontTx/>
                <a:buNone/>
              </a:pPr>
              <a:t>6</a:t>
            </a:fld>
            <a:endParaRPr lang="en-GB" altLang="en-US" sz="1200">
              <a:solidFill>
                <a:srgbClr val="898989"/>
              </a:solidFill>
            </a:endParaRPr>
          </a:p>
        </p:txBody>
      </p:sp>
    </p:spTree>
    <p:extLst>
      <p:ext uri="{BB962C8B-B14F-4D97-AF65-F5344CB8AC3E}">
        <p14:creationId xmlns:p14="http://schemas.microsoft.com/office/powerpoint/2010/main" val="166213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260350"/>
            <a:ext cx="8229600" cy="6192986"/>
          </a:xfrm>
        </p:spPr>
        <p:txBody>
          <a:bodyPr/>
          <a:lstStyle/>
          <a:p>
            <a:pPr eaLnBrk="1" hangingPunct="1"/>
            <a:r>
              <a:rPr lang="en-US" altLang="en-US" sz="6000" b="1" dirty="0">
                <a:solidFill>
                  <a:schemeClr val="tx1"/>
                </a:solidFill>
                <a:latin typeface="Candara" panose="020E0502030303020204" pitchFamily="34" charset="0"/>
              </a:rPr>
              <a:t>The boy replied, “No sir.” Again, the old-timer replied, “You have lost another 25% of your life.”</a:t>
            </a:r>
            <a:endParaRPr lang="en-GB" altLang="en-US" sz="6000" b="1" dirty="0">
              <a:solidFill>
                <a:schemeClr val="tx1"/>
              </a:solidFill>
              <a:latin typeface="Candara" panose="020E0502030303020204" pitchFamily="34" charset="0"/>
            </a:endParaRP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A448F32-DA19-4918-8870-B38152A30754}" type="slidenum">
              <a:rPr lang="en-GB" altLang="en-US" sz="1200">
                <a:solidFill>
                  <a:srgbClr val="898989"/>
                </a:solidFill>
              </a:rPr>
              <a:pPr>
                <a:spcBef>
                  <a:spcPct val="0"/>
                </a:spcBef>
                <a:buFontTx/>
                <a:buNone/>
              </a:pPr>
              <a:t>7</a:t>
            </a:fld>
            <a:endParaRPr lang="en-GB" altLang="en-US" sz="1200">
              <a:solidFill>
                <a:srgbClr val="898989"/>
              </a:solidFill>
            </a:endParaRPr>
          </a:p>
        </p:txBody>
      </p:sp>
    </p:spTree>
    <p:extLst>
      <p:ext uri="{BB962C8B-B14F-4D97-AF65-F5344CB8AC3E}">
        <p14:creationId xmlns:p14="http://schemas.microsoft.com/office/powerpoint/2010/main" val="300823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8600"/>
            <a:ext cx="8591872" cy="6224735"/>
          </a:xfrm>
        </p:spPr>
        <p:txBody>
          <a:bodyPr rtlCol="0">
            <a:noAutofit/>
          </a:bodyPr>
          <a:lstStyle/>
          <a:p>
            <a:pPr eaLnBrk="1" hangingPunct="1">
              <a:lnSpc>
                <a:spcPct val="90000"/>
              </a:lnSpc>
              <a:defRPr/>
            </a:pPr>
            <a:r>
              <a:rPr lang="en-US" sz="5600" b="1" dirty="0">
                <a:solidFill>
                  <a:schemeClr val="tx1"/>
                </a:solidFill>
                <a:latin typeface="Candara" panose="020E0502030303020204" pitchFamily="34" charset="0"/>
              </a:rPr>
              <a:t>The old-timer gazed at the sky, night fall was closing in, and stars were already dotting the sky. He turned to the boy and asked, “Do you know anything about astronomy?”</a:t>
            </a:r>
            <a:endParaRPr lang="en-GB" sz="5600" b="1" dirty="0">
              <a:solidFill>
                <a:schemeClr val="tx1"/>
              </a:solidFill>
              <a:latin typeface="Candara" panose="020E0502030303020204" pitchFamily="34" charset="0"/>
            </a:endParaRP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86BF7DF-CAA3-4AC1-9B19-13ACC860B8F2}" type="slidenum">
              <a:rPr lang="en-GB" altLang="en-US" sz="1200">
                <a:solidFill>
                  <a:srgbClr val="898989"/>
                </a:solidFill>
              </a:rPr>
              <a:pPr>
                <a:spcBef>
                  <a:spcPct val="0"/>
                </a:spcBef>
                <a:buFontTx/>
                <a:buNone/>
              </a:pPr>
              <a:t>8</a:t>
            </a:fld>
            <a:endParaRPr lang="en-GB" altLang="en-US" sz="1200">
              <a:solidFill>
                <a:srgbClr val="898989"/>
              </a:solidFill>
            </a:endParaRPr>
          </a:p>
        </p:txBody>
      </p:sp>
    </p:spTree>
    <p:extLst>
      <p:ext uri="{BB962C8B-B14F-4D97-AF65-F5344CB8AC3E}">
        <p14:creationId xmlns:p14="http://schemas.microsoft.com/office/powerpoint/2010/main" val="138176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3374"/>
            <a:ext cx="8496944" cy="6119961"/>
          </a:xfrm>
        </p:spPr>
        <p:txBody>
          <a:bodyPr rtlCol="0">
            <a:noAutofit/>
          </a:bodyPr>
          <a:lstStyle/>
          <a:p>
            <a:pPr eaLnBrk="1" hangingPunct="1">
              <a:lnSpc>
                <a:spcPct val="90000"/>
              </a:lnSpc>
              <a:defRPr/>
            </a:pPr>
            <a:r>
              <a:rPr lang="en-US" sz="7200" b="1" dirty="0">
                <a:solidFill>
                  <a:schemeClr val="tx1"/>
                </a:solidFill>
                <a:latin typeface="Candara" panose="020E0502030303020204" pitchFamily="34" charset="0"/>
              </a:rPr>
              <a:t>“No sir”, the boy replied and the old-timer said, “That makes 75% of your life that you have lost.”</a:t>
            </a:r>
            <a:endParaRPr lang="en-GB" sz="7200" b="1" dirty="0">
              <a:solidFill>
                <a:schemeClr val="tx1"/>
              </a:solidFill>
              <a:latin typeface="Candara" panose="020E0502030303020204" pitchFamily="34" charset="0"/>
            </a:endParaRP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86BF7DF-CAA3-4AC1-9B19-13ACC860B8F2}" type="slidenum">
              <a:rPr lang="en-GB" altLang="en-US" sz="1200">
                <a:solidFill>
                  <a:srgbClr val="898989"/>
                </a:solidFill>
              </a:rPr>
              <a:pPr>
                <a:spcBef>
                  <a:spcPct val="0"/>
                </a:spcBef>
                <a:buFontTx/>
                <a:buNone/>
              </a:pPr>
              <a:t>9</a:t>
            </a:fld>
            <a:endParaRPr lang="en-GB" altLang="en-US" sz="1200">
              <a:solidFill>
                <a:srgbClr val="898989"/>
              </a:solidFill>
            </a:endParaRPr>
          </a:p>
        </p:txBody>
      </p:sp>
    </p:spTree>
    <p:extLst>
      <p:ext uri="{BB962C8B-B14F-4D97-AF65-F5344CB8AC3E}">
        <p14:creationId xmlns:p14="http://schemas.microsoft.com/office/powerpoint/2010/main" val="1499351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US"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US"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2516</TotalTime>
  <Words>1548</Words>
  <Application>Microsoft Office PowerPoint</Application>
  <PresentationFormat>On-screen Show (4:3)</PresentationFormat>
  <Paragraphs>200</Paragraphs>
  <Slides>58</Slides>
  <Notes>21</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58</vt:i4>
      </vt:variant>
    </vt:vector>
  </HeadingPairs>
  <TitlesOfParts>
    <vt:vector size="77" baseType="lpstr">
      <vt:lpstr>Arial</vt:lpstr>
      <vt:lpstr>SimSun</vt:lpstr>
      <vt:lpstr>Verdana</vt:lpstr>
      <vt:lpstr>Times New Roman</vt:lpstr>
      <vt:lpstr>Arial Unicode MS</vt:lpstr>
      <vt:lpstr>Britannic Bold</vt:lpstr>
      <vt:lpstr>Aharoni</vt:lpstr>
      <vt:lpstr>Book Antiqua</vt:lpstr>
      <vt:lpstr>Brush Script MT</vt:lpstr>
      <vt:lpstr>Agency FB</vt:lpstr>
      <vt:lpstr>Monotype Corsiva</vt:lpstr>
      <vt:lpstr>Berlin Sans FB Demi</vt:lpstr>
      <vt:lpstr>Calibri</vt:lpstr>
      <vt:lpstr>Albertus Extra Bold</vt:lpstr>
      <vt:lpstr>Wingdings</vt:lpstr>
      <vt:lpstr>Symbol</vt:lpstr>
      <vt:lpstr>Copperplate Gothic Bold</vt:lpstr>
      <vt:lpstr>Arial Black</vt:lpstr>
      <vt:lpstr>Office Theme</vt:lpstr>
      <vt:lpstr>PowerPoint Presentation</vt:lpstr>
      <vt:lpstr>THE STORY OF A BOAT BOY AND AN OLD-TIMER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3-FOLD MANDATE</vt:lpstr>
      <vt:lpstr>PowerPoint Presentation</vt:lpstr>
      <vt:lpstr>PowerPoint Presentation</vt:lpstr>
      <vt:lpstr>PowerPoint Presentation</vt:lpstr>
      <vt:lpstr>Our Founding Philosophy</vt:lpstr>
      <vt:lpstr>PowerPoint Presentation</vt:lpstr>
      <vt:lpstr>PowerPoint Presentation</vt:lpstr>
      <vt:lpstr>PowerPoint Presentation</vt:lpstr>
      <vt:lpstr>Our Core Values</vt:lpstr>
      <vt:lpstr>  SPIRITUALITY</vt:lpstr>
      <vt:lpstr>PowerPoint Presentation</vt:lpstr>
      <vt:lpstr>PowerPoint Presentation</vt:lpstr>
      <vt:lpstr>PowerPoint Presentation</vt:lpstr>
      <vt:lpstr>2. Princeton University demanded that every student attend worship in the College Hall MORNING and EVENING at the hours appointed and that they must behave with gravity and reverence during service.  It was also mandatory for every student to attend Sunday service.</vt:lpstr>
      <vt:lpstr>3. Yale University Founded on Christian doctrine and actually instructed her students to obtain the clearest conception of divine things and enforced concrete regulations to lead them to a saving knowledge of God in His son Jesus Christ.</vt:lpstr>
      <vt:lpstr>PowerPoint Presentation</vt:lpstr>
      <vt:lpstr>PowerPoint Presentation</vt:lpstr>
      <vt:lpstr>PowerPoint Presentation</vt:lpstr>
      <vt:lpstr>   Possibility Mentality  </vt:lpstr>
      <vt:lpstr>PowerPoint Presentation</vt:lpstr>
      <vt:lpstr>PowerPoint Presentation</vt:lpstr>
      <vt:lpstr>   CAPACITY BUILDING  </vt:lpstr>
      <vt:lpstr>PowerPoint Presentation</vt:lpstr>
      <vt:lpstr>   INTEGRITY  </vt:lpstr>
      <vt:lpstr>PowerPoint Presentation</vt:lpstr>
      <vt:lpstr>  RESPONSIBILITY </vt:lpstr>
      <vt:lpstr>   DILIGENCE  </vt:lpstr>
      <vt:lpstr>  SACRIFICE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Vision and Mission of Covenant University</dc:title>
  <dc:creator>Bishop Abioye office</dc:creator>
  <cp:lastModifiedBy>Isaac Atoki</cp:lastModifiedBy>
  <cp:revision>66</cp:revision>
  <cp:lastPrinted>2018-08-08T06:30:09Z</cp:lastPrinted>
  <dcterms:created xsi:type="dcterms:W3CDTF">2011-07-29T16:43:15Z</dcterms:created>
  <dcterms:modified xsi:type="dcterms:W3CDTF">2018-08-08T07:10:43Z</dcterms:modified>
</cp:coreProperties>
</file>